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fonts/font1.fntdata" ContentType="application/x-fontdata"/>
  <Override PartName="/ppt/fonts/font2.fntdata" ContentType="application/x-fontdata"/>
  <Override PartName="/ppt/fonts/font3.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4"/>
  </p:notesMasterIdLst>
  <p:sldIdLst>
    <p:sldId id="1433" r:id="rId3"/>
    <p:sldId id="1538" r:id="rId5"/>
    <p:sldId id="1539" r:id="rId6"/>
    <p:sldId id="1549" r:id="rId7"/>
    <p:sldId id="1555" r:id="rId8"/>
    <p:sldId id="1542" r:id="rId9"/>
    <p:sldId id="1550" r:id="rId10"/>
    <p:sldId id="1541" r:id="rId11"/>
    <p:sldId id="1540" r:id="rId12"/>
    <p:sldId id="1554" r:id="rId13"/>
    <p:sldId id="1553" r:id="rId14"/>
    <p:sldId id="1557" r:id="rId15"/>
    <p:sldId id="1544" r:id="rId16"/>
    <p:sldId id="1545" r:id="rId17"/>
    <p:sldId id="1546" r:id="rId18"/>
    <p:sldId id="1551" r:id="rId19"/>
    <p:sldId id="1548" r:id="rId20"/>
  </p:sldIdLst>
  <p:sldSz cx="12192000" cy="6858000"/>
  <p:notesSz cx="6858000" cy="9144000"/>
  <p:embeddedFontLst>
    <p:embeddedFont>
      <p:font typeface="Franklin Gothic Book" panose="020B0503020102020204" pitchFamily="34" charset="0"/>
      <p:regular r:id="rId25"/>
    </p:embeddedFont>
    <p:embeddedFont>
      <p:font typeface="华文楷体" panose="02010600040101010101" charset="-122"/>
      <p:regular r:id="rId26"/>
    </p:embeddedFont>
    <p:embeddedFont>
      <p:font typeface="等线" panose="02010600030101010101" charset="-122"/>
      <p:regular r:id="rId27"/>
    </p:embeddedFont>
  </p:embeddedFontLst>
  <p:custDataLst>
    <p:tags r:id="rId2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1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 pan" initials="lp" lastIdx="2" clrIdx="0"/>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30" autoAdjust="0"/>
    <p:restoredTop sz="86384"/>
  </p:normalViewPr>
  <p:slideViewPr>
    <p:cSldViewPr snapToGrid="0" snapToObjects="1" showGuides="1">
      <p:cViewPr varScale="1">
        <p:scale>
          <a:sx n="98" d="100"/>
          <a:sy n="98" d="100"/>
        </p:scale>
        <p:origin x="1176" y="184"/>
      </p:cViewPr>
      <p:guideLst>
        <p:guide orient="horz" pos="2160"/>
        <p:guide pos="3814"/>
      </p:guideLst>
    </p:cSldViewPr>
  </p:slideViewPr>
  <p:outlineViewPr>
    <p:cViewPr>
      <p:scale>
        <a:sx n="33" d="100"/>
        <a:sy n="33" d="100"/>
      </p:scale>
      <p:origin x="0" y="-8712"/>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8" Type="http://schemas.openxmlformats.org/officeDocument/2006/relationships/tags" Target="tags/tag47.xml"/><Relationship Id="rId27" Type="http://schemas.openxmlformats.org/officeDocument/2006/relationships/font" Target="fonts/font3.fntdata"/><Relationship Id="rId26" Type="http://schemas.openxmlformats.org/officeDocument/2006/relationships/font" Target="fonts/font2.fntdata"/><Relationship Id="rId25" Type="http://schemas.openxmlformats.org/officeDocument/2006/relationships/font" Target="fonts/font1.fntdata"/><Relationship Id="rId24" Type="http://schemas.openxmlformats.org/officeDocument/2006/relationships/commentAuthors" Target="commentAuthors.xml"/><Relationship Id="rId23" Type="http://schemas.openxmlformats.org/officeDocument/2006/relationships/tableStyles" Target="tableStyles.xml"/><Relationship Id="rId22" Type="http://schemas.openxmlformats.org/officeDocument/2006/relationships/viewProps" Target="viewProps.xml"/><Relationship Id="rId21" Type="http://schemas.openxmlformats.org/officeDocument/2006/relationships/presProps" Target="presProps.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D5040D-B28F-9447-8800-B37F006DF40F}" type="datetimeFigureOut">
              <a:rPr kumimoji="1" lang="zh-CN" altLang="en-US" smtClean="0"/>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F0B106-2B37-004B-B3C6-C458838A495C}"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zh-CN" altLang="en-US"/>
              <a:t>单击此处编辑母版标题样式</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F7AFFB9B-9FB8-469E-96F9-4D32314110B6}" type="datetimeFigureOut">
              <a:rPr lang="en-US" smtClean="0"/>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D22F896-40B5-4ADD-8801-0D06FADFA095}" type="slidenum">
              <a:rPr lang="en-US" smtClean="0"/>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ln>
          </p:spPr>
        </p:sp>
      </p:grpSp>
      <p:pic>
        <p:nvPicPr>
          <p:cNvPr id="12" name="图片 11"/>
          <p:cNvPicPr>
            <a:picLocks noChangeAspect="1"/>
          </p:cNvPicPr>
          <p:nvPr userDrawn="1"/>
        </p:nvPicPr>
        <p:blipFill>
          <a:blip r:embed="rId2"/>
          <a:stretch>
            <a:fillRect/>
          </a:stretch>
        </p:blipFill>
        <p:spPr>
          <a:xfrm>
            <a:off x="10080000" y="131590"/>
            <a:ext cx="1933378" cy="936000"/>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fld id="{C35BB1C6-BF8F-4481-8AB2-603A1C8A906A}"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fld>
            <a:endParaRPr lang="en-US" dirty="0"/>
          </a:p>
        </p:txBody>
      </p:sp>
      <p:pic>
        <p:nvPicPr>
          <p:cNvPr id="8" name="图片 7"/>
          <p:cNvPicPr>
            <a:picLocks noChangeAspect="1"/>
          </p:cNvPicPr>
          <p:nvPr userDrawn="1"/>
        </p:nvPicPr>
        <p:blipFill>
          <a:blip r:embed="rId2"/>
          <a:stretch>
            <a:fillRect/>
          </a:stretch>
        </p:blipFill>
        <p:spPr>
          <a:xfrm>
            <a:off x="10080000" y="133200"/>
            <a:ext cx="1933377" cy="936000"/>
          </a:xfrm>
          <a:prstGeom prst="rect">
            <a:avLst/>
          </a:prstGeom>
        </p:spPr>
      </p:pic>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节标题">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zh-CN" altLang="en-US"/>
              <a:t>单击此处编辑母版标题样式</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0F7F47CF-67C9-420C-80A5-E2069FF0C2DF}" type="datetimeFigureOut">
              <a:rPr lang="en-US" smtClean="0"/>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D22F896-40B5-4ADD-8801-0D06FADFA095}" type="slidenum">
              <a:rPr lang="en-US" smtClean="0"/>
            </a:fld>
            <a:endParaRPr lang="en-US" dirty="0"/>
          </a:p>
        </p:txBody>
      </p:sp>
      <p:sp>
        <p:nvSpPr>
          <p:cNvPr id="7" name="Freeform 6"/>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1"/>
          </a:solidFill>
          <a:ln w="0">
            <a:noFill/>
            <a:prstDash val="solid"/>
            <a:rou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zh-CN" altLang="en-US"/>
              <a:t>单击此处编辑母版标题样式</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C35BB1C6-BF8F-4481-8AB2-603A1C8A906A}" type="datetimeFigureOut">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fld>
            <a:endParaRPr lang="en-US" dirty="0"/>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zh-CN" altLang="en-US"/>
              <a:t>单击此处编辑母版标题样式</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zh-CN" altLang="en-US"/>
              <a:t>单击此处编辑母版文本样式</a:t>
            </a:r>
            <a:endParaRPr lang="zh-CN" altLang="en-US"/>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zh-CN" altLang="en-US"/>
              <a:t>单击此处编辑母版文本样式</a:t>
            </a:r>
            <a:endParaRPr lang="zh-CN" altLang="en-US"/>
          </a:p>
        </p:txBody>
      </p:sp>
      <p:sp>
        <p:nvSpPr>
          <p:cNvPr id="7" name="Date Placeholder 6"/>
          <p:cNvSpPr>
            <a:spLocks noGrp="1"/>
          </p:cNvSpPr>
          <p:nvPr>
            <p:ph type="dt" sz="half" idx="10"/>
          </p:nvPr>
        </p:nvSpPr>
        <p:spPr/>
        <p:txBody>
          <a:bodyPr/>
          <a:lstStyle/>
          <a:p>
            <a:fld id="{C35BB1C6-BF8F-4481-8AB2-603A1C8A906A}" type="datetimeFigureOut">
              <a:rPr lang="en-US" smtClean="0"/>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fld>
            <a:endParaRPr lang="en-US" dirty="0"/>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097649AC-CB8F-4FF1-9A34-5861C74DD0A7}" type="datetimeFigureOut">
              <a:rPr lang="en-US" smtClean="0"/>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5CECA-2D3A-4680-9B49-752200DE467C}" type="datetimeFigureOut">
              <a:rPr lang="en-US" smtClean="0"/>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内容与标题">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zh-CN" altLang="en-US"/>
              <a:t>单击此处编辑母版标题样式</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C35BB1C6-BF8F-4481-8AB2-603A1C8A906A}" type="datetimeFigureOut">
              <a:rPr lang="en-US" smtClean="0"/>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D22F896-40B5-4ADD-8801-0D06FADFA095}" type="slidenum">
              <a:rPr lang="en-US" smtClean="0"/>
            </a:fld>
            <a:endParaRPr lang="en-US" dirty="0"/>
          </a:p>
        </p:txBody>
      </p:sp>
      <p:sp>
        <p:nvSpPr>
          <p:cNvPr id="9" name="Rectangle 8"/>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图片与标题">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12EF78E3-FDA3-4D28-AAA2-0B81F349A39D}" type="datetimeFigureOut">
              <a:rPr lang="en-US" smtClean="0"/>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D22F896-40B5-4ADD-8801-0D06FADFA095}" type="slidenum">
              <a:rPr lang="en-US" smtClean="0"/>
            </a:fld>
            <a:endParaRPr lang="en-US" dirty="0"/>
          </a:p>
        </p:txBody>
      </p:sp>
      <p:sp>
        <p:nvSpPr>
          <p:cNvPr id="9" name="Rectangle 8"/>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fld id="{C35BB1C6-BF8F-4481-8AB2-603A1C8A906A}"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fld>
            <a:endParaRPr lang="en-US" dirty="0"/>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fld id="{C35BB1C6-BF8F-4481-8AB2-603A1C8A906A}"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fld>
            <a:endParaRPr lang="en-US" dirty="0"/>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zh-CN" altLang="en-US"/>
              <a:t>编辑母版文本样式
第二级
第三级
第四级
第五级</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C35BB1C6-BF8F-4481-8AB2-603A1C8A906A}" type="datetimeFigureOut">
              <a:rPr lang="en-US" smtClean="0"/>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D22F896-40B5-4ADD-8801-0D06FADFA095}" type="slidenum">
              <a:rPr lang="en-US" smtClean="0"/>
            </a:fld>
            <a:endParaRPr lang="en-US" dirty="0"/>
          </a:p>
        </p:txBody>
      </p:sp>
      <p:sp>
        <p:nvSpPr>
          <p:cNvPr id="9" name="Rectangle 8"/>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175" indent="-384175"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175"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175"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175"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175"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175"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175"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175"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175"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11.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7" Type="http://schemas.openxmlformats.org/officeDocument/2006/relationships/slideLayout" Target="../slideLayouts/slideLayout2.xml"/><Relationship Id="rId46" Type="http://schemas.openxmlformats.org/officeDocument/2006/relationships/tags" Target="../tags/tag46.xml"/><Relationship Id="rId45" Type="http://schemas.openxmlformats.org/officeDocument/2006/relationships/tags" Target="../tags/tag45.xml"/><Relationship Id="rId44" Type="http://schemas.openxmlformats.org/officeDocument/2006/relationships/tags" Target="../tags/tag44.xml"/><Relationship Id="rId43" Type="http://schemas.openxmlformats.org/officeDocument/2006/relationships/tags" Target="../tags/tag43.xml"/><Relationship Id="rId42" Type="http://schemas.openxmlformats.org/officeDocument/2006/relationships/tags" Target="../tags/tag42.xml"/><Relationship Id="rId41" Type="http://schemas.openxmlformats.org/officeDocument/2006/relationships/tags" Target="../tags/tag41.xml"/><Relationship Id="rId40" Type="http://schemas.openxmlformats.org/officeDocument/2006/relationships/tags" Target="../tags/tag40.xml"/><Relationship Id="rId4" Type="http://schemas.openxmlformats.org/officeDocument/2006/relationships/tags" Target="../tags/tag4.xml"/><Relationship Id="rId39" Type="http://schemas.openxmlformats.org/officeDocument/2006/relationships/tags" Target="../tags/tag39.xml"/><Relationship Id="rId38" Type="http://schemas.openxmlformats.org/officeDocument/2006/relationships/tags" Target="../tags/tag38.xml"/><Relationship Id="rId37" Type="http://schemas.openxmlformats.org/officeDocument/2006/relationships/tags" Target="../tags/tag37.xml"/><Relationship Id="rId36" Type="http://schemas.openxmlformats.org/officeDocument/2006/relationships/tags" Target="../tags/tag36.xml"/><Relationship Id="rId35" Type="http://schemas.openxmlformats.org/officeDocument/2006/relationships/tags" Target="../tags/tag35.xml"/><Relationship Id="rId34" Type="http://schemas.openxmlformats.org/officeDocument/2006/relationships/tags" Target="../tags/tag34.xml"/><Relationship Id="rId33" Type="http://schemas.openxmlformats.org/officeDocument/2006/relationships/tags" Target="../tags/tag33.xml"/><Relationship Id="rId32" Type="http://schemas.openxmlformats.org/officeDocument/2006/relationships/tags" Target="../tags/tag32.xml"/><Relationship Id="rId31" Type="http://schemas.openxmlformats.org/officeDocument/2006/relationships/tags" Target="../tags/tag31.xml"/><Relationship Id="rId30" Type="http://schemas.openxmlformats.org/officeDocument/2006/relationships/tags" Target="../tags/tag30.xml"/><Relationship Id="rId3" Type="http://schemas.openxmlformats.org/officeDocument/2006/relationships/tags" Target="../tags/tag3.xml"/><Relationship Id="rId29" Type="http://schemas.openxmlformats.org/officeDocument/2006/relationships/tags" Target="../tags/tag29.xml"/><Relationship Id="rId28" Type="http://schemas.openxmlformats.org/officeDocument/2006/relationships/tags" Target="../tags/tag28.xml"/><Relationship Id="rId27" Type="http://schemas.openxmlformats.org/officeDocument/2006/relationships/tags" Target="../tags/tag27.xml"/><Relationship Id="rId26" Type="http://schemas.openxmlformats.org/officeDocument/2006/relationships/tags" Target="../tags/tag26.xml"/><Relationship Id="rId25" Type="http://schemas.openxmlformats.org/officeDocument/2006/relationships/tags" Target="../tags/tag25.xml"/><Relationship Id="rId24" Type="http://schemas.openxmlformats.org/officeDocument/2006/relationships/tags" Target="../tags/tag24.xml"/><Relationship Id="rId23" Type="http://schemas.openxmlformats.org/officeDocument/2006/relationships/tags" Target="../tags/tag23.xml"/><Relationship Id="rId22" Type="http://schemas.openxmlformats.org/officeDocument/2006/relationships/tags" Target="../tags/tag22.xml"/><Relationship Id="rId21" Type="http://schemas.openxmlformats.org/officeDocument/2006/relationships/tags" Target="../tags/tag21.xml"/><Relationship Id="rId20" Type="http://schemas.openxmlformats.org/officeDocument/2006/relationships/tags" Target="../tags/tag20.xml"/><Relationship Id="rId2" Type="http://schemas.openxmlformats.org/officeDocument/2006/relationships/tags" Target="../tags/tag2.xml"/><Relationship Id="rId19" Type="http://schemas.openxmlformats.org/officeDocument/2006/relationships/tags" Target="../tags/tag19.xml"/><Relationship Id="rId18" Type="http://schemas.openxmlformats.org/officeDocument/2006/relationships/tags" Target="../tags/tag18.xml"/><Relationship Id="rId17" Type="http://schemas.openxmlformats.org/officeDocument/2006/relationships/tags" Target="../tags/tag17.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p:nvPr>
        </p:nvSpPr>
        <p:spPr>
          <a:xfrm>
            <a:off x="1635760" y="1788160"/>
            <a:ext cx="8884285" cy="2098040"/>
          </a:xfrm>
        </p:spPr>
        <p:txBody>
          <a:bodyPr/>
          <a:p>
            <a:r>
              <a:rPr lang="zh-CN" altLang="en-US" dirty="0">
                <a:effectLst/>
                <a:sym typeface="+mn-ea"/>
              </a:rPr>
              <a:t>从机构知识库</a:t>
            </a:r>
            <a:br>
              <a:rPr lang="zh-CN" altLang="en-US" dirty="0">
                <a:effectLst/>
                <a:sym typeface="+mn-ea"/>
              </a:rPr>
            </a:br>
            <a:r>
              <a:rPr lang="zh-CN" altLang="en-US" dirty="0">
                <a:effectLst/>
                <a:sym typeface="+mn-ea"/>
              </a:rPr>
              <a:t>到开放科学平台</a:t>
            </a:r>
            <a:endParaRPr lang="zh-CN" altLang="en-US" sz="3600">
              <a:latin typeface="Hiragino Sans GB W6" panose="020B0300000000000000" charset="-122"/>
              <a:ea typeface="Hiragino Sans GB W6" panose="020B0300000000000000" charset="-122"/>
              <a:cs typeface="Hiragino Sans GB W6" panose="020B0300000000000000" charset="-122"/>
            </a:endParaRPr>
          </a:p>
        </p:txBody>
      </p:sp>
      <p:sp>
        <p:nvSpPr>
          <p:cNvPr id="3" name="副标题 2"/>
          <p:cNvSpPr>
            <a:spLocks noGrp="1"/>
          </p:cNvSpPr>
          <p:nvPr>
            <p:ph type="subTitle" idx="1"/>
          </p:nvPr>
        </p:nvSpPr>
        <p:spPr>
          <a:xfrm>
            <a:off x="2014220" y="3956050"/>
            <a:ext cx="8610600" cy="1823085"/>
          </a:xfrm>
        </p:spPr>
        <p:txBody>
          <a:bodyPr>
            <a:normAutofit/>
          </a:bodyPr>
          <a:p>
            <a:r>
              <a:rPr lang="zh-CN" altLang="en-US" dirty="0">
                <a:sym typeface="+mn-ea"/>
              </a:rPr>
              <a:t>卫垌圻</a:t>
            </a:r>
            <a:endParaRPr lang="zh-CN" altLang="en-US" dirty="0">
              <a:latin typeface="+mn-lt"/>
            </a:endParaRPr>
          </a:p>
          <a:p>
            <a:r>
              <a:rPr lang="zh-CN" altLang="en-US" dirty="0">
                <a:sym typeface="+mn-ea"/>
              </a:rPr>
              <a:t>中国科学院心理研究所潘菽图书馆</a:t>
            </a:r>
            <a:endParaRPr lang="zh-CN" altLang="en-US" dirty="0">
              <a:latin typeface="+mn-lt"/>
            </a:endParaRPr>
          </a:p>
          <a:p>
            <a:r>
              <a:rPr lang="en-US" altLang="zh-CN" dirty="0">
                <a:sym typeface="+mn-ea"/>
              </a:rPr>
              <a:t>2023</a:t>
            </a:r>
            <a:r>
              <a:rPr lang="zh-CN" altLang="en-US" dirty="0">
                <a:sym typeface="+mn-ea"/>
              </a:rPr>
              <a:t>年</a:t>
            </a:r>
            <a:r>
              <a:rPr lang="en-US" altLang="zh-CN" dirty="0">
                <a:sym typeface="+mn-ea"/>
              </a:rPr>
              <a:t>11</a:t>
            </a:r>
            <a:r>
              <a:rPr lang="zh-CN" altLang="en-US" dirty="0">
                <a:sym typeface="+mn-ea"/>
              </a:rPr>
              <a:t>月</a:t>
            </a:r>
            <a:r>
              <a:rPr lang="en-US" altLang="zh-CN" dirty="0">
                <a:sym typeface="+mn-ea"/>
              </a:rPr>
              <a:t>1</a:t>
            </a:r>
            <a:r>
              <a:rPr lang="zh-CN" altLang="en-US" dirty="0">
                <a:sym typeface="+mn-ea"/>
              </a:rPr>
              <a:t>日</a:t>
            </a:r>
            <a:endParaRPr lang="zh-CN" altLang="en-US" dirty="0">
              <a:latin typeface="+mn-lt"/>
            </a:endParaRPr>
          </a:p>
          <a:p>
            <a:r>
              <a:rPr lang="zh-CN" altLang="en-US" dirty="0">
                <a:sym typeface="+mn-ea"/>
              </a:rPr>
              <a:t>第十届机构知识库学术研讨会</a:t>
            </a:r>
            <a:endParaRPr lang="zh-CN"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心理所机构知识库</a:t>
            </a:r>
            <a:r>
              <a:rPr lang="en-US" altLang="zh-CN"/>
              <a:t>IPSY-IR</a:t>
            </a:r>
            <a:endParaRPr lang="en-US" altLang="zh-CN"/>
          </a:p>
        </p:txBody>
      </p:sp>
      <p:sp>
        <p:nvSpPr>
          <p:cNvPr id="3" name="内容占位符 2"/>
          <p:cNvSpPr>
            <a:spLocks noGrp="1"/>
          </p:cNvSpPr>
          <p:nvPr>
            <p:ph idx="1"/>
          </p:nvPr>
        </p:nvSpPr>
        <p:spPr>
          <a:xfrm>
            <a:off x="1371600" y="2286000"/>
            <a:ext cx="9867900" cy="3581400"/>
          </a:xfrm>
        </p:spPr>
        <p:txBody>
          <a:bodyPr/>
          <a:p>
            <a:r>
              <a:rPr lang="zh-CN" altLang="en-US"/>
              <a:t>IPSY-IR的成果存储量达到2万篇。</a:t>
            </a:r>
            <a:endParaRPr lang="zh-CN" altLang="en-US"/>
          </a:p>
          <a:p>
            <a:r>
              <a:rPr lang="en-US" altLang="zh-CN"/>
              <a:t>2009</a:t>
            </a:r>
            <a:r>
              <a:rPr lang="zh-CN" altLang="en-US"/>
              <a:t>年开始建设，持续稳定运行了</a:t>
            </a:r>
            <a:r>
              <a:rPr lang="en-US" altLang="zh-CN"/>
              <a:t>13</a:t>
            </a:r>
            <a:r>
              <a:rPr lang="zh-CN" altLang="en-US"/>
              <a:t>年。</a:t>
            </a:r>
            <a:endParaRPr lang="zh-CN" altLang="en-US"/>
          </a:p>
          <a:p>
            <a:r>
              <a:rPr lang="zh-CN" altLang="en-US"/>
              <a:t>完整收录了中国科学院心理研究所从建所至今公开发表的各类知识成果，内容类型不仅仅有期刊论文、学位论文、会议论文、专著、专利等传统知识类型，还包括有视频、图像、演示报告、科研数据、新闻、项目等新型知识产出，几乎实现对研究所所有类型知识资产的收集、长期保存和合理传播与利用。</a:t>
            </a:r>
            <a:endParaRPr lang="zh-CN" altLang="en-US"/>
          </a:p>
          <a:p>
            <a:r>
              <a:rPr lang="zh-CN" altLang="en-US"/>
              <a:t>全文开放比例达到94%，其中无条件完全开放比例为40%。</a:t>
            </a:r>
            <a:endParaRPr lang="zh-CN" altLang="en-US"/>
          </a:p>
          <a:p>
            <a:r>
              <a:rPr lang="zh-CN" altLang="en-US"/>
              <a:t>在组织项目申报、总结工作成果、开展科技合作、展示个人成果、知识挖掘与出版、人事管理、机构内部交流组织、科学数据管理、科研绩效考核与成果统计、数字资料长期保存等方面提供了综合知识服务应用。</a:t>
            </a:r>
            <a:endParaRPr lang="zh-CN"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295400" y="2463800"/>
            <a:ext cx="10288270" cy="833120"/>
          </a:xfrm>
        </p:spPr>
        <p:txBody>
          <a:bodyPr/>
          <a:p>
            <a:pPr algn="ctr"/>
            <a:r>
              <a:rPr lang="zh-CN" altLang="en-US"/>
              <a:t>机构知识库</a:t>
            </a:r>
            <a:r>
              <a:rPr lang="zh-CN" altLang="en-US"/>
              <a:t>可以是</a:t>
            </a:r>
            <a:r>
              <a:rPr lang="zh-CN" altLang="en-US"/>
              <a:t>什么？</a:t>
            </a:r>
            <a:endParaRPr lang="zh-CN" altLang="en-US"/>
          </a:p>
        </p:txBody>
      </p:sp>
      <p:sp>
        <p:nvSpPr>
          <p:cNvPr id="4" name="文本框 3"/>
          <p:cNvSpPr txBox="1"/>
          <p:nvPr/>
        </p:nvSpPr>
        <p:spPr>
          <a:xfrm>
            <a:off x="2636520" y="3128010"/>
            <a:ext cx="7379335" cy="922020"/>
          </a:xfrm>
          <a:prstGeom prst="rect">
            <a:avLst/>
          </a:prstGeom>
          <a:noFill/>
        </p:spPr>
        <p:txBody>
          <a:bodyPr wrap="square" rtlCol="0">
            <a:spAutoFit/>
          </a:bodyPr>
          <a:p>
            <a:pPr algn="ctr"/>
            <a:r>
              <a:rPr lang="zh-CN" altLang="en-US" sz="5400"/>
              <a:t>机构知识库是一颗种子</a:t>
            </a:r>
            <a:endParaRPr lang="zh-CN" altLang="en-US" sz="5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从全文到</a:t>
            </a:r>
            <a:r>
              <a:rPr lang="zh-CN" altLang="en-US"/>
              <a:t>元数据</a:t>
            </a:r>
            <a:endParaRPr lang="zh-CN" altLang="en-US"/>
          </a:p>
        </p:txBody>
      </p:sp>
      <p:sp>
        <p:nvSpPr>
          <p:cNvPr id="3" name="内容占位符 2"/>
          <p:cNvSpPr>
            <a:spLocks noGrp="1"/>
          </p:cNvSpPr>
          <p:nvPr>
            <p:ph idx="1"/>
          </p:nvPr>
        </p:nvSpPr>
        <p:spPr>
          <a:xfrm>
            <a:off x="1371600" y="1710690"/>
            <a:ext cx="9601200" cy="4156710"/>
          </a:xfrm>
        </p:spPr>
        <p:txBody>
          <a:bodyPr/>
          <a:p>
            <a:pPr algn="l">
              <a:buClrTx/>
              <a:buSzTx/>
            </a:pPr>
            <a:r>
              <a:rPr lang="zh-CN" altLang="en-US"/>
              <a:t>从重视全文的</a:t>
            </a:r>
            <a:r>
              <a:rPr lang="zh-CN" altLang="en-US"/>
              <a:t>Green OA到重视元数据的IR+CRIS</a:t>
            </a:r>
            <a:endParaRPr lang="zh-CN" altLang="en-US"/>
          </a:p>
          <a:p>
            <a:pPr algn="l">
              <a:buClrTx/>
              <a:buSzTx/>
            </a:pPr>
            <a:r>
              <a:rPr lang="zh-CN" altLang="en-US">
                <a:sym typeface="+mn-ea"/>
              </a:rPr>
              <a:t>IR最具有优势的地方在于，它对公开出版数据的保存最为完备、准确。</a:t>
            </a:r>
            <a:endParaRPr lang="zh-CN" altLang="en-US">
              <a:sym typeface="+mn-ea"/>
            </a:endParaRPr>
          </a:p>
          <a:p>
            <a:pPr algn="l">
              <a:buClrTx/>
              <a:buSzTx/>
            </a:pPr>
            <a:r>
              <a:rPr lang="zh-CN" altLang="en-US">
                <a:sym typeface="+mn-ea"/>
              </a:rPr>
              <a:t>正在编制融合了标准元数据、科研管理元数据、心理学定制实验元数据的《PSYCH IR元数据规范》。</a:t>
            </a:r>
            <a:endParaRPr lang="zh-CN" altLang="en-US"/>
          </a:p>
          <a:p>
            <a:pPr algn="l">
              <a:buClrTx/>
              <a:buSzTx/>
            </a:pPr>
            <a:endParaRPr lang="zh-CN" altLang="en-US"/>
          </a:p>
        </p:txBody>
      </p:sp>
      <p:pic>
        <p:nvPicPr>
          <p:cNvPr id="5" name="图片 4" descr="手机屏幕截图&#10;&#10;描述已自动生成"/>
          <p:cNvPicPr>
            <a:picLocks noChangeAspect="1"/>
          </p:cNvPicPr>
          <p:nvPr/>
        </p:nvPicPr>
        <p:blipFill>
          <a:blip r:embed="rId1"/>
          <a:stretch>
            <a:fillRect/>
          </a:stretch>
        </p:blipFill>
        <p:spPr>
          <a:xfrm>
            <a:off x="1177290" y="3505603"/>
            <a:ext cx="5164640" cy="2880000"/>
          </a:xfrm>
          <a:prstGeom prst="rect">
            <a:avLst/>
          </a:prstGeom>
        </p:spPr>
      </p:pic>
      <p:pic>
        <p:nvPicPr>
          <p:cNvPr id="1025" name="Picture 1" descr="/var/folders/nt/08vwtlh52_73bc4m9k4kyj780000gn/T/com.microsoft.Powerpoint/WebArchiveCopyPasteTempFiles/p1458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7267" y="3505603"/>
            <a:ext cx="5323920" cy="2880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从非独占到特色</a:t>
            </a:r>
            <a:r>
              <a:rPr lang="zh-CN" altLang="en-US"/>
              <a:t>资源</a:t>
            </a:r>
            <a:endParaRPr lang="zh-CN" altLang="en-US"/>
          </a:p>
        </p:txBody>
      </p:sp>
      <p:sp>
        <p:nvSpPr>
          <p:cNvPr id="3" name="内容占位符 2"/>
          <p:cNvSpPr>
            <a:spLocks noGrp="1"/>
          </p:cNvSpPr>
          <p:nvPr>
            <p:ph idx="1"/>
          </p:nvPr>
        </p:nvSpPr>
        <p:spPr/>
        <p:txBody>
          <a:bodyPr/>
          <a:p>
            <a:r>
              <a:rPr lang="zh-CN" altLang="en-US"/>
              <a:t>开放获取年代，只有特色资源才是图书馆的真正</a:t>
            </a:r>
            <a:r>
              <a:rPr lang="zh-CN" altLang="en-US"/>
              <a:t>资源。</a:t>
            </a:r>
            <a:endParaRPr lang="zh-CN" altLang="en-US"/>
          </a:p>
          <a:p>
            <a:r>
              <a:rPr lang="en-US" altLang="zh-CN"/>
              <a:t>IPSY-IR</a:t>
            </a:r>
            <a:r>
              <a:rPr lang="zh-CN" altLang="en-US"/>
              <a:t>实现</a:t>
            </a:r>
            <a:r>
              <a:rPr lang="zh-CN" altLang="en-US"/>
              <a:t>了机构学位论文的完整</a:t>
            </a:r>
            <a:r>
              <a:rPr lang="zh-CN" altLang="en-US"/>
              <a:t>典藏</a:t>
            </a:r>
            <a:endParaRPr lang="zh-CN" altLang="en-US"/>
          </a:p>
          <a:p>
            <a:r>
              <a:rPr lang="zh-CN" altLang="en-US"/>
              <a:t>努力</a:t>
            </a:r>
            <a:r>
              <a:rPr lang="zh-CN" altLang="en-US"/>
              <a:t>实现机构主办、承办、协办会议资料的</a:t>
            </a:r>
            <a:r>
              <a:rPr lang="zh-CN" altLang="en-US"/>
              <a:t>典藏</a:t>
            </a:r>
            <a:endParaRPr lang="zh-CN" altLang="en-US"/>
          </a:p>
          <a:p>
            <a:r>
              <a:rPr lang="zh-CN" altLang="en-US"/>
              <a:t>正在</a:t>
            </a:r>
            <a:r>
              <a:rPr lang="zh-CN" altLang="en-US"/>
              <a:t>进行机构史料的典藏——金辉工程项目</a:t>
            </a:r>
            <a:r>
              <a:rPr lang="zh-CN" altLang="en-US"/>
              <a:t>成果</a:t>
            </a:r>
            <a:endParaRPr lang="zh-CN"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从文本到非</a:t>
            </a:r>
            <a:r>
              <a:rPr lang="zh-CN" altLang="en-US"/>
              <a:t>文本</a:t>
            </a:r>
            <a:endParaRPr lang="zh-CN" altLang="en-US"/>
          </a:p>
        </p:txBody>
      </p:sp>
      <p:sp>
        <p:nvSpPr>
          <p:cNvPr id="3" name="内容占位符 2"/>
          <p:cNvSpPr>
            <a:spLocks noGrp="1"/>
          </p:cNvSpPr>
          <p:nvPr>
            <p:ph idx="1"/>
          </p:nvPr>
        </p:nvSpPr>
        <p:spPr/>
        <p:txBody>
          <a:bodyPr/>
          <a:p>
            <a:r>
              <a:rPr lang="zh-CN" altLang="en-US"/>
              <a:t>视频典藏使机构知识库成为了教育和</a:t>
            </a:r>
            <a:r>
              <a:rPr lang="zh-CN" altLang="en-US"/>
              <a:t>科普平台</a:t>
            </a:r>
            <a:endParaRPr lang="zh-CN" altLang="en-US"/>
          </a:p>
          <a:p>
            <a:r>
              <a:rPr lang="zh-CN" altLang="en-US"/>
              <a:t>《高级应用心理统计》、《微博数据的获取及处理》、《 Python-PsychoPy-Pandas系列培训》、《功能性近红外光学成像技术培训》等都是我们使用比较好的教学</a:t>
            </a:r>
            <a:r>
              <a:rPr lang="zh-CN" altLang="en-US"/>
              <a:t>课程</a:t>
            </a:r>
            <a:endParaRPr lang="zh-CN" altLang="en-US"/>
          </a:p>
          <a:p>
            <a:r>
              <a:rPr lang="zh-CN" altLang="en-US"/>
              <a:t>目前拍摄了读书类科普视频，正在制作</a:t>
            </a:r>
            <a:r>
              <a:rPr lang="zh-CN" altLang="en-US"/>
              <a:t>中</a:t>
            </a:r>
            <a:endParaRPr lang="zh-CN" altLang="en-US"/>
          </a:p>
          <a:p>
            <a:r>
              <a:rPr lang="zh-CN" altLang="en-US"/>
              <a:t>视频课程可挖掘之处还有</a:t>
            </a:r>
            <a:r>
              <a:rPr lang="zh-CN" altLang="en-US"/>
              <a:t>很多</a:t>
            </a:r>
            <a:endParaRPr lang="zh-CN"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ym typeface="+mn-ea"/>
              </a:rPr>
              <a:t>从文本到非文本</a:t>
            </a:r>
            <a:endParaRPr lang="zh-CN" altLang="en-US"/>
          </a:p>
        </p:txBody>
      </p:sp>
      <p:sp>
        <p:nvSpPr>
          <p:cNvPr id="3" name="内容占位符 2"/>
          <p:cNvSpPr>
            <a:spLocks noGrp="1"/>
          </p:cNvSpPr>
          <p:nvPr>
            <p:ph idx="1"/>
          </p:nvPr>
        </p:nvSpPr>
        <p:spPr>
          <a:xfrm>
            <a:off x="1371600" y="2286000"/>
            <a:ext cx="4353560" cy="4248150"/>
          </a:xfrm>
        </p:spPr>
        <p:txBody>
          <a:bodyPr/>
          <a:p>
            <a:pPr fontAlgn="auto"/>
            <a:r>
              <a:rPr lang="zh-CN" altLang="en-US">
                <a:sym typeface="+mn-ea"/>
              </a:rPr>
              <a:t>数据典藏使机构知识库成为了科学数据平台</a:t>
            </a:r>
            <a:endParaRPr lang="zh-CN" altLang="en-US">
              <a:sym typeface="+mn-ea"/>
            </a:endParaRPr>
          </a:p>
          <a:p>
            <a:pPr fontAlgn="auto"/>
            <a:r>
              <a:rPr lang="zh-CN" altLang="en-US"/>
              <a:t>从</a:t>
            </a:r>
            <a:r>
              <a:rPr lang="en-US" altLang="zh-CN"/>
              <a:t>2018</a:t>
            </a:r>
            <a:r>
              <a:rPr lang="zh-CN" altLang="en-US"/>
              <a:t>年开始，曾承担论文关联数据存档发布平台</a:t>
            </a:r>
            <a:endParaRPr lang="zh-CN" altLang="en-US"/>
          </a:p>
          <a:p>
            <a:pPr fontAlgn="auto"/>
            <a:r>
              <a:rPr lang="zh-CN" altLang="en-US"/>
              <a:t>直到</a:t>
            </a:r>
            <a:r>
              <a:rPr lang="en-US" altLang="zh-CN"/>
              <a:t>2022</a:t>
            </a:r>
            <a:r>
              <a:rPr lang="zh-CN" altLang="en-US"/>
              <a:t>年，心理科学数据银行上线</a:t>
            </a:r>
            <a:endParaRPr lang="zh-CN" altLang="en-US"/>
          </a:p>
          <a:p>
            <a:pPr fontAlgn="auto"/>
            <a:r>
              <a:rPr lang="zh-CN" altLang="en-US">
                <a:sym typeface="+mn-ea"/>
              </a:rPr>
              <a:t>https://www.scidb.cn/psych</a:t>
            </a:r>
            <a:endParaRPr lang="zh-CN" altLang="en-US">
              <a:sym typeface="+mn-ea"/>
            </a:endParaRPr>
          </a:p>
          <a:p>
            <a:pPr fontAlgn="auto"/>
            <a:r>
              <a:rPr lang="zh-CN" altLang="en-US"/>
              <a:t>目前，</a:t>
            </a:r>
            <a:r>
              <a:rPr lang="zh-CN" altLang="en-US">
                <a:sym typeface="+mn-ea"/>
              </a:rPr>
              <a:t>现有</a:t>
            </a:r>
            <a:r>
              <a:rPr lang="en-US" altLang="zh-CN">
                <a:sym typeface="+mn-ea"/>
              </a:rPr>
              <a:t>104</a:t>
            </a:r>
            <a:r>
              <a:rPr lang="zh-CN" altLang="en-US">
                <a:sym typeface="+mn-ea"/>
              </a:rPr>
              <a:t>份数据，其中立即开放数据</a:t>
            </a:r>
            <a:r>
              <a:rPr lang="en-US" altLang="zh-CN">
                <a:sym typeface="+mn-ea"/>
              </a:rPr>
              <a:t>96</a:t>
            </a:r>
            <a:r>
              <a:rPr lang="zh-CN" altLang="en-US">
                <a:sym typeface="+mn-ea"/>
              </a:rPr>
              <a:t>份，延时开放</a:t>
            </a:r>
            <a:r>
              <a:rPr lang="en-US" altLang="zh-CN">
                <a:sym typeface="+mn-ea"/>
              </a:rPr>
              <a:t>16</a:t>
            </a:r>
            <a:r>
              <a:rPr lang="zh-CN" altLang="en-US">
                <a:sym typeface="+mn-ea"/>
              </a:rPr>
              <a:t>份</a:t>
            </a:r>
            <a:endParaRPr lang="zh-CN" altLang="en-US"/>
          </a:p>
        </p:txBody>
      </p:sp>
      <p:pic>
        <p:nvPicPr>
          <p:cNvPr id="5" name="图片 4" descr="screenshot"/>
          <p:cNvPicPr>
            <a:picLocks noChangeAspect="1"/>
          </p:cNvPicPr>
          <p:nvPr/>
        </p:nvPicPr>
        <p:blipFill>
          <a:blip r:embed="rId1"/>
          <a:stretch>
            <a:fillRect/>
          </a:stretch>
        </p:blipFill>
        <p:spPr>
          <a:xfrm>
            <a:off x="5950585" y="1804670"/>
            <a:ext cx="5995670" cy="35814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从机构到</a:t>
            </a:r>
            <a:r>
              <a:rPr lang="zh-CN" altLang="en-US"/>
              <a:t>学科</a:t>
            </a:r>
            <a:endParaRPr lang="zh-CN" altLang="en-US"/>
          </a:p>
        </p:txBody>
      </p:sp>
      <p:sp>
        <p:nvSpPr>
          <p:cNvPr id="3" name="内容占位符 2"/>
          <p:cNvSpPr>
            <a:spLocks noGrp="1"/>
          </p:cNvSpPr>
          <p:nvPr>
            <p:ph idx="1"/>
          </p:nvPr>
        </p:nvSpPr>
        <p:spPr>
          <a:xfrm>
            <a:off x="1371600" y="1828165"/>
            <a:ext cx="3992880" cy="4554855"/>
          </a:xfrm>
        </p:spPr>
        <p:txBody>
          <a:bodyPr>
            <a:normAutofit lnSpcReduction="20000"/>
          </a:bodyPr>
          <a:p>
            <a:pPr algn="l" fontAlgn="auto">
              <a:lnSpc>
                <a:spcPct val="100000"/>
              </a:lnSpc>
              <a:buClrTx/>
              <a:buSzTx/>
            </a:pPr>
            <a:r>
              <a:rPr lang="zh-CN" altLang="en-US"/>
              <a:t>典藏对象从面向母机构转为面向学科，使机构知识库升级为预印本平台</a:t>
            </a:r>
            <a:endParaRPr lang="zh-CN" altLang="en-US"/>
          </a:p>
          <a:p>
            <a:pPr algn="l" fontAlgn="auto">
              <a:lnSpc>
                <a:spcPct val="100000"/>
              </a:lnSpc>
              <a:buClrTx/>
              <a:buSzTx/>
            </a:pPr>
            <a:r>
              <a:rPr lang="zh-CN" altLang="en-US"/>
              <a:t>中国心理学预印本平台</a:t>
            </a:r>
            <a:endParaRPr lang="zh-CN" altLang="en-US"/>
          </a:p>
          <a:p>
            <a:pPr algn="l" fontAlgn="auto">
              <a:lnSpc>
                <a:spcPct val="100000"/>
              </a:lnSpc>
              <a:buClrTx/>
              <a:buSzTx/>
            </a:pPr>
            <a:r>
              <a:rPr lang="zh-CN" altLang="en-US" i="0">
                <a:sym typeface="+mn-ea"/>
              </a:rPr>
              <a:t>http://psych.chinaxiv.org</a:t>
            </a:r>
            <a:endParaRPr lang="zh-CN" altLang="en-US" i="0">
              <a:sym typeface="+mn-ea"/>
            </a:endParaRPr>
          </a:p>
          <a:p>
            <a:pPr algn="l" fontAlgn="auto">
              <a:lnSpc>
                <a:spcPct val="100000"/>
              </a:lnSpc>
              <a:buClrTx/>
              <a:buSzTx/>
            </a:pPr>
            <a:r>
              <a:rPr lang="zh-CN" altLang="en-US" i="0">
                <a:sym typeface="+mn-ea"/>
              </a:rPr>
              <a:t>2018年</a:t>
            </a:r>
            <a:r>
              <a:rPr lang="zh-CN" altLang="en-US" i="0">
                <a:sym typeface="+mn-ea"/>
              </a:rPr>
              <a:t>3月上线</a:t>
            </a:r>
            <a:endParaRPr lang="zh-CN" altLang="en-US" i="0">
              <a:sym typeface="+mn-ea"/>
            </a:endParaRPr>
          </a:p>
          <a:p>
            <a:pPr algn="l" fontAlgn="auto">
              <a:lnSpc>
                <a:spcPct val="100000"/>
              </a:lnSpc>
              <a:buClrTx/>
              <a:buSzTx/>
            </a:pPr>
            <a:r>
              <a:rPr lang="zh-CN" altLang="en-US" i="0">
                <a:sym typeface="+mn-ea"/>
              </a:rPr>
              <a:t>总论文量近1300篇，占约30</a:t>
            </a:r>
            <a:r>
              <a:rPr lang="zh-CN" altLang="en-US" i="0">
                <a:sym typeface="+mn-ea"/>
              </a:rPr>
              <a:t>%中文论文总量，总下载量约200万次，篇均下载量为1600余次。</a:t>
            </a:r>
            <a:endParaRPr lang="zh-CN" altLang="en-US" i="0">
              <a:sym typeface="+mn-ea"/>
            </a:endParaRPr>
          </a:p>
          <a:p>
            <a:pPr marL="384175" lvl="1" algn="l" fontAlgn="auto">
              <a:lnSpc>
                <a:spcPct val="100000"/>
              </a:lnSpc>
              <a:spcBef>
                <a:spcPts val="1000"/>
              </a:spcBef>
              <a:buClrTx/>
              <a:buSzTx/>
              <a:buChar char="■"/>
            </a:pPr>
            <a:r>
              <a:rPr lang="zh-CN" altLang="en-US" i="0"/>
              <a:t>心理学主流研究机构均有发文</a:t>
            </a:r>
            <a:endParaRPr lang="zh-CN" altLang="en-US" i="0"/>
          </a:p>
        </p:txBody>
      </p:sp>
      <p:pic>
        <p:nvPicPr>
          <p:cNvPr id="7" name="图片 6" descr="screenshot"/>
          <p:cNvPicPr>
            <a:picLocks noChangeAspect="1"/>
          </p:cNvPicPr>
          <p:nvPr/>
        </p:nvPicPr>
        <p:blipFill>
          <a:blip r:embed="rId1"/>
          <a:stretch>
            <a:fillRect/>
          </a:stretch>
        </p:blipFill>
        <p:spPr>
          <a:xfrm>
            <a:off x="5774055" y="1687830"/>
            <a:ext cx="6314440" cy="348297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从末端到</a:t>
            </a:r>
            <a:r>
              <a:rPr lang="zh-CN" altLang="en-US"/>
              <a:t>前端</a:t>
            </a:r>
            <a:endParaRPr lang="zh-CN" altLang="en-US"/>
          </a:p>
        </p:txBody>
      </p:sp>
      <p:sp>
        <p:nvSpPr>
          <p:cNvPr id="3" name="内容占位符 2"/>
          <p:cNvSpPr>
            <a:spLocks noGrp="1"/>
          </p:cNvSpPr>
          <p:nvPr>
            <p:ph idx="1"/>
          </p:nvPr>
        </p:nvSpPr>
        <p:spPr>
          <a:xfrm>
            <a:off x="1371600" y="1593850"/>
            <a:ext cx="3981450" cy="4762500"/>
          </a:xfrm>
        </p:spPr>
        <p:txBody>
          <a:bodyPr>
            <a:normAutofit/>
          </a:bodyPr>
          <a:p>
            <a:r>
              <a:rPr lang="zh-CN" altLang="en-US"/>
              <a:t>典藏内容为研究计划，形成了预注册平台</a:t>
            </a:r>
            <a:endParaRPr lang="zh-CN" altLang="en-US"/>
          </a:p>
          <a:p>
            <a:pPr algn="l">
              <a:buClrTx/>
              <a:buSzTx/>
            </a:pPr>
            <a:r>
              <a:rPr lang="zh-CN" altLang="en-US">
                <a:sym typeface="+mn-ea"/>
              </a:rPr>
              <a:t>“预注册”是一种在采集科研数据之前，由科研人员创建的标记有时间信息且一经提交即不可更改的科研文档，永久性记录某项研究工作的流程包括研究问题、具体研究设计和分析方案等，用于提高科研成果的质量、透明性。</a:t>
            </a:r>
            <a:endParaRPr lang="zh-CN" altLang="en-US">
              <a:sym typeface="+mn-ea"/>
            </a:endParaRPr>
          </a:p>
          <a:p>
            <a:r>
              <a:rPr lang="zh-CN" altLang="en-US">
                <a:sym typeface="+mn-ea"/>
              </a:rPr>
              <a:t>http://os.psych.ac.cn/preregister</a:t>
            </a:r>
            <a:endParaRPr lang="zh-CN" altLang="en-US">
              <a:sym typeface="+mn-ea"/>
            </a:endParaRPr>
          </a:p>
          <a:p>
            <a:r>
              <a:rPr lang="zh-CN" altLang="en-US">
                <a:sym typeface="+mn-ea"/>
              </a:rPr>
              <a:t>“预见”心理学预注册平台</a:t>
            </a:r>
            <a:endParaRPr lang="zh-CN" altLang="en-US">
              <a:sym typeface="+mn-ea"/>
            </a:endParaRPr>
          </a:p>
          <a:p>
            <a:r>
              <a:rPr lang="en-US" altLang="zh-CN">
                <a:sym typeface="+mn-ea"/>
              </a:rPr>
              <a:t>2023</a:t>
            </a:r>
            <a:r>
              <a:rPr lang="zh-CN" altLang="en-US">
                <a:sym typeface="+mn-ea"/>
              </a:rPr>
              <a:t>年</a:t>
            </a:r>
            <a:r>
              <a:rPr lang="en-US" altLang="zh-CN">
                <a:sym typeface="+mn-ea"/>
              </a:rPr>
              <a:t>6</a:t>
            </a:r>
            <a:r>
              <a:rPr lang="zh-CN" altLang="en-US">
                <a:sym typeface="+mn-ea"/>
              </a:rPr>
              <a:t>月上线</a:t>
            </a:r>
            <a:endParaRPr lang="zh-CN" altLang="en-US"/>
          </a:p>
          <a:p>
            <a:endParaRPr lang="zh-CN" altLang="en-US"/>
          </a:p>
          <a:p>
            <a:endParaRPr lang="zh-CN" altLang="en-US"/>
          </a:p>
        </p:txBody>
      </p:sp>
      <p:pic>
        <p:nvPicPr>
          <p:cNvPr id="6" name="图片 5" descr="screenshot"/>
          <p:cNvPicPr>
            <a:picLocks noChangeAspect="1"/>
          </p:cNvPicPr>
          <p:nvPr/>
        </p:nvPicPr>
        <p:blipFill>
          <a:blip r:embed="rId1"/>
          <a:stretch>
            <a:fillRect/>
          </a:stretch>
        </p:blipFill>
        <p:spPr>
          <a:xfrm>
            <a:off x="5551805" y="1610360"/>
            <a:ext cx="6583045" cy="363664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371600" y="685800"/>
            <a:ext cx="9262110" cy="1485900"/>
          </a:xfrm>
        </p:spPr>
        <p:txBody>
          <a:bodyPr>
            <a:normAutofit fontScale="90000"/>
          </a:bodyPr>
          <a:p>
            <a:r>
              <a:rPr lang="zh-CN" altLang="en-US">
                <a:sym typeface="+mn-ea"/>
              </a:rPr>
              <a:t>心理学开放科学</a:t>
            </a:r>
            <a:r>
              <a:rPr lang="zh-CN" altLang="en-US">
                <a:sym typeface="+mn-ea"/>
              </a:rPr>
              <a:t>平台——</a:t>
            </a:r>
            <a:r>
              <a:rPr lang="en-US" altLang="zh-CN">
                <a:sym typeface="+mn-ea"/>
              </a:rPr>
              <a:t>os.psych.ac.cn</a:t>
            </a:r>
            <a:br>
              <a:rPr lang="zh-CN" altLang="en-US"/>
            </a:br>
            <a:endParaRPr lang="zh-CN" altLang="en-US"/>
          </a:p>
        </p:txBody>
      </p:sp>
      <p:sp>
        <p:nvSpPr>
          <p:cNvPr id="3" name="内容占位符 2"/>
          <p:cNvSpPr>
            <a:spLocks noGrp="1"/>
          </p:cNvSpPr>
          <p:nvPr>
            <p:ph idx="1"/>
          </p:nvPr>
        </p:nvSpPr>
        <p:spPr/>
        <p:txBody>
          <a:bodyPr/>
          <a:p>
            <a:endParaRPr lang="zh-CN" altLang="en-US"/>
          </a:p>
        </p:txBody>
      </p:sp>
      <p:pic>
        <p:nvPicPr>
          <p:cNvPr id="5" name="图片 4" descr="screenshot"/>
          <p:cNvPicPr>
            <a:picLocks noChangeAspect="1"/>
          </p:cNvPicPr>
          <p:nvPr/>
        </p:nvPicPr>
        <p:blipFill>
          <a:blip r:embed="rId1"/>
          <a:stretch>
            <a:fillRect/>
          </a:stretch>
        </p:blipFill>
        <p:spPr>
          <a:xfrm>
            <a:off x="1487805" y="1473835"/>
            <a:ext cx="9748520" cy="513778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全新的研究</a:t>
            </a:r>
            <a:r>
              <a:rPr lang="zh-CN" altLang="en-US"/>
              <a:t>流程</a:t>
            </a:r>
            <a:endParaRPr lang="zh-CN" altLang="en-US"/>
          </a:p>
        </p:txBody>
      </p:sp>
      <p:sp>
        <p:nvSpPr>
          <p:cNvPr id="4" name="椭圆 3"/>
          <p:cNvSpPr/>
          <p:nvPr>
            <p:custDataLst>
              <p:tags r:id="rId1"/>
            </p:custDataLst>
          </p:nvPr>
        </p:nvSpPr>
        <p:spPr>
          <a:xfrm>
            <a:off x="1375808" y="3351821"/>
            <a:ext cx="914400" cy="914400"/>
          </a:xfrm>
          <a:prstGeom prst="ellipse">
            <a:avLst/>
          </a:prstGeom>
          <a:solidFill>
            <a:srgbClr val="45BF67"/>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a:solidFill>
                <a:srgbClr val="FFFFFF">
                  <a:lumMod val="75000"/>
                </a:srgbClr>
              </a:solidFill>
            </a:endParaRPr>
          </a:p>
        </p:txBody>
      </p:sp>
      <p:sp>
        <p:nvSpPr>
          <p:cNvPr id="7" name="椭圆 6"/>
          <p:cNvSpPr/>
          <p:nvPr>
            <p:custDataLst>
              <p:tags r:id="rId2"/>
            </p:custDataLst>
          </p:nvPr>
        </p:nvSpPr>
        <p:spPr>
          <a:xfrm>
            <a:off x="1752046" y="5013933"/>
            <a:ext cx="136525" cy="136525"/>
          </a:xfrm>
          <a:prstGeom prst="ellipse">
            <a:avLst/>
          </a:prstGeom>
          <a:solidFill>
            <a:srgbClr val="45BF67"/>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a:solidFill>
                <a:srgbClr val="FFFFFF">
                  <a:lumMod val="75000"/>
                </a:srgbClr>
              </a:solidFill>
            </a:endParaRPr>
          </a:p>
        </p:txBody>
      </p:sp>
      <p:sp>
        <p:nvSpPr>
          <p:cNvPr id="8" name="椭圆 7"/>
          <p:cNvSpPr/>
          <p:nvPr>
            <p:custDataLst>
              <p:tags r:id="rId3"/>
            </p:custDataLst>
          </p:nvPr>
        </p:nvSpPr>
        <p:spPr>
          <a:xfrm>
            <a:off x="3215721" y="3351821"/>
            <a:ext cx="914400" cy="914400"/>
          </a:xfrm>
          <a:prstGeom prst="ellipse">
            <a:avLst/>
          </a:prstGeom>
          <a:solidFill>
            <a:srgbClr val="FB392E"/>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a:solidFill>
                <a:srgbClr val="FFFFFF">
                  <a:lumMod val="75000"/>
                </a:srgbClr>
              </a:solidFill>
            </a:endParaRPr>
          </a:p>
        </p:txBody>
      </p:sp>
      <p:sp>
        <p:nvSpPr>
          <p:cNvPr id="12" name="椭圆 11"/>
          <p:cNvSpPr/>
          <p:nvPr>
            <p:custDataLst>
              <p:tags r:id="rId4"/>
            </p:custDataLst>
          </p:nvPr>
        </p:nvSpPr>
        <p:spPr>
          <a:xfrm flipV="1">
            <a:off x="3634821" y="2488221"/>
            <a:ext cx="136525" cy="136525"/>
          </a:xfrm>
          <a:prstGeom prst="ellipse">
            <a:avLst/>
          </a:prstGeom>
          <a:solidFill>
            <a:srgbClr val="FB392E"/>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a:solidFill>
                <a:srgbClr val="FFFFFF">
                  <a:lumMod val="75000"/>
                </a:srgbClr>
              </a:solidFill>
            </a:endParaRPr>
          </a:p>
        </p:txBody>
      </p:sp>
      <p:sp>
        <p:nvSpPr>
          <p:cNvPr id="15" name="椭圆 14"/>
          <p:cNvSpPr/>
          <p:nvPr>
            <p:custDataLst>
              <p:tags r:id="rId5"/>
            </p:custDataLst>
          </p:nvPr>
        </p:nvSpPr>
        <p:spPr>
          <a:xfrm>
            <a:off x="5068332" y="3351821"/>
            <a:ext cx="914400" cy="914400"/>
          </a:xfrm>
          <a:prstGeom prst="ellipse">
            <a:avLst/>
          </a:prstGeom>
          <a:solidFill>
            <a:srgbClr val="D0C420"/>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a:solidFill>
                <a:srgbClr val="FFFFFF">
                  <a:lumMod val="75000"/>
                </a:srgbClr>
              </a:solidFill>
            </a:endParaRPr>
          </a:p>
        </p:txBody>
      </p:sp>
      <p:sp>
        <p:nvSpPr>
          <p:cNvPr id="17" name="椭圆 16"/>
          <p:cNvSpPr/>
          <p:nvPr>
            <p:custDataLst>
              <p:tags r:id="rId6"/>
            </p:custDataLst>
          </p:nvPr>
        </p:nvSpPr>
        <p:spPr>
          <a:xfrm>
            <a:off x="5482669" y="4999646"/>
            <a:ext cx="136525" cy="136525"/>
          </a:xfrm>
          <a:prstGeom prst="ellipse">
            <a:avLst/>
          </a:prstGeom>
          <a:solidFill>
            <a:srgbClr val="D0C420"/>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a:solidFill>
                <a:srgbClr val="FFFFFF">
                  <a:lumMod val="75000"/>
                </a:srgbClr>
              </a:solidFill>
            </a:endParaRPr>
          </a:p>
        </p:txBody>
      </p:sp>
      <p:sp>
        <p:nvSpPr>
          <p:cNvPr id="27" name="椭圆 26"/>
          <p:cNvSpPr/>
          <p:nvPr>
            <p:custDataLst>
              <p:tags r:id="rId7"/>
            </p:custDataLst>
          </p:nvPr>
        </p:nvSpPr>
        <p:spPr>
          <a:xfrm>
            <a:off x="6913008" y="3351821"/>
            <a:ext cx="914400" cy="914400"/>
          </a:xfrm>
          <a:prstGeom prst="ellipse">
            <a:avLst/>
          </a:prstGeom>
          <a:solidFill>
            <a:srgbClr val="FB392E"/>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a:solidFill>
                <a:srgbClr val="FFFFFF">
                  <a:lumMod val="75000"/>
                </a:srgbClr>
              </a:solidFill>
            </a:endParaRPr>
          </a:p>
        </p:txBody>
      </p:sp>
      <p:cxnSp>
        <p:nvCxnSpPr>
          <p:cNvPr id="5" name="直接连接符 4"/>
          <p:cNvCxnSpPr>
            <a:stCxn id="13" idx="2"/>
          </p:cNvCxnSpPr>
          <p:nvPr>
            <p:custDataLst>
              <p:tags r:id="rId8"/>
            </p:custDataLst>
          </p:nvPr>
        </p:nvCxnSpPr>
        <p:spPr bwMode="auto">
          <a:xfrm flipV="1">
            <a:off x="2356383" y="3807433"/>
            <a:ext cx="790282" cy="388"/>
          </a:xfrm>
          <a:prstGeom prst="line">
            <a:avLst/>
          </a:prstGeom>
          <a:noFill/>
          <a:ln w="12700" cap="flat" cmpd="sng" algn="ctr">
            <a:solidFill>
              <a:srgbClr val="FB392E"/>
            </a:solidFill>
            <a:prstDash val="sysDash"/>
            <a:miter lim="800000"/>
          </a:ln>
          <a:effectLst/>
        </p:spPr>
      </p:cxnSp>
      <p:cxnSp>
        <p:nvCxnSpPr>
          <p:cNvPr id="6" name="直接连接符 5"/>
          <p:cNvCxnSpPr>
            <a:stCxn id="13" idx="0"/>
          </p:cNvCxnSpPr>
          <p:nvPr>
            <p:custDataLst>
              <p:tags r:id="rId9"/>
            </p:custDataLst>
          </p:nvPr>
        </p:nvCxnSpPr>
        <p:spPr bwMode="auto">
          <a:xfrm flipH="1">
            <a:off x="1820308" y="4321783"/>
            <a:ext cx="0" cy="736600"/>
          </a:xfrm>
          <a:prstGeom prst="line">
            <a:avLst/>
          </a:prstGeom>
          <a:noFill/>
          <a:ln w="12700" cap="flat" cmpd="sng" algn="ctr">
            <a:solidFill>
              <a:srgbClr val="45BF67"/>
            </a:solidFill>
            <a:prstDash val="sysDash"/>
            <a:miter lim="800000"/>
          </a:ln>
          <a:effectLst/>
        </p:spPr>
      </p:cxnSp>
      <p:sp>
        <p:nvSpPr>
          <p:cNvPr id="10" name="弧形 9"/>
          <p:cNvSpPr/>
          <p:nvPr>
            <p:custDataLst>
              <p:tags r:id="rId10"/>
            </p:custDataLst>
          </p:nvPr>
        </p:nvSpPr>
        <p:spPr bwMode="auto">
          <a:xfrm rot="6187754" flipH="1" flipV="1">
            <a:off x="3141901" y="3289115"/>
            <a:ext cx="1071563" cy="1073150"/>
          </a:xfrm>
          <a:prstGeom prst="arc">
            <a:avLst>
              <a:gd name="adj1" fmla="val 15565824"/>
              <a:gd name="adj2" fmla="val 4472400"/>
            </a:avLst>
          </a:prstGeom>
          <a:noFill/>
          <a:ln w="12700" cap="flat" cmpd="sng" algn="ctr">
            <a:solidFill>
              <a:srgbClr val="FB392E"/>
            </a:solidFill>
            <a:prstDash val="sysDash"/>
            <a:miter lim="800000"/>
          </a:ln>
          <a:effectLst/>
        </p:spPr>
        <p:txBody>
          <a:bodyPr anchor="ctr"/>
          <a:lstStyle/>
          <a:p>
            <a:pPr algn="ctr" eaLnBrk="1" fontAlgn="auto" hangingPunct="1">
              <a:spcBef>
                <a:spcPts val="0"/>
              </a:spcBef>
              <a:spcAft>
                <a:spcPts val="0"/>
              </a:spcAft>
              <a:defRPr/>
            </a:pPr>
            <a:endParaRPr lang="zh-CN" altLang="en-US">
              <a:solidFill>
                <a:srgbClr val="FFFFFF">
                  <a:lumMod val="75000"/>
                </a:srgbClr>
              </a:solidFill>
            </a:endParaRPr>
          </a:p>
        </p:txBody>
      </p:sp>
      <p:cxnSp>
        <p:nvCxnSpPr>
          <p:cNvPr id="11" name="直接连接符 10"/>
          <p:cNvCxnSpPr/>
          <p:nvPr>
            <p:custDataLst>
              <p:tags r:id="rId11"/>
            </p:custDataLst>
          </p:nvPr>
        </p:nvCxnSpPr>
        <p:spPr bwMode="auto">
          <a:xfrm flipV="1">
            <a:off x="3690383" y="2578708"/>
            <a:ext cx="0" cy="706438"/>
          </a:xfrm>
          <a:prstGeom prst="line">
            <a:avLst/>
          </a:prstGeom>
          <a:noFill/>
          <a:ln w="12700" cap="flat" cmpd="sng" algn="ctr">
            <a:solidFill>
              <a:srgbClr val="FB392E"/>
            </a:solidFill>
            <a:prstDash val="sysDash"/>
            <a:miter lim="800000"/>
          </a:ln>
          <a:effectLst/>
        </p:spPr>
      </p:cxnSp>
      <p:sp>
        <p:nvSpPr>
          <p:cNvPr id="13" name="弧形 12"/>
          <p:cNvSpPr/>
          <p:nvPr>
            <p:custDataLst>
              <p:tags r:id="rId12"/>
            </p:custDataLst>
          </p:nvPr>
        </p:nvSpPr>
        <p:spPr bwMode="auto">
          <a:xfrm rot="15412246" flipH="1">
            <a:off x="1284527" y="3249427"/>
            <a:ext cx="1071562" cy="1073150"/>
          </a:xfrm>
          <a:prstGeom prst="arc">
            <a:avLst>
              <a:gd name="adj1" fmla="val 20818630"/>
              <a:gd name="adj2" fmla="val 4472400"/>
            </a:avLst>
          </a:prstGeom>
          <a:noFill/>
          <a:ln w="12700" cap="flat" cmpd="sng" algn="ctr">
            <a:solidFill>
              <a:srgbClr val="45BF67"/>
            </a:solidFill>
            <a:prstDash val="sysDash"/>
            <a:miter lim="800000"/>
          </a:ln>
          <a:effectLst/>
        </p:spPr>
        <p:txBody>
          <a:bodyPr anchor="ctr"/>
          <a:lstStyle/>
          <a:p>
            <a:pPr algn="ctr" eaLnBrk="1" fontAlgn="auto" hangingPunct="1">
              <a:spcBef>
                <a:spcPts val="0"/>
              </a:spcBef>
              <a:spcAft>
                <a:spcPts val="0"/>
              </a:spcAft>
              <a:defRPr/>
            </a:pPr>
            <a:endParaRPr lang="zh-CN" altLang="en-US">
              <a:solidFill>
                <a:srgbClr val="FFFFFF">
                  <a:lumMod val="75000"/>
                </a:srgbClr>
              </a:solidFill>
            </a:endParaRPr>
          </a:p>
        </p:txBody>
      </p:sp>
      <p:cxnSp>
        <p:nvCxnSpPr>
          <p:cNvPr id="16" name="直接连接符 15"/>
          <p:cNvCxnSpPr/>
          <p:nvPr>
            <p:custDataLst>
              <p:tags r:id="rId13"/>
            </p:custDataLst>
          </p:nvPr>
        </p:nvCxnSpPr>
        <p:spPr bwMode="auto">
          <a:xfrm>
            <a:off x="5538232" y="4337658"/>
            <a:ext cx="0" cy="706438"/>
          </a:xfrm>
          <a:prstGeom prst="line">
            <a:avLst/>
          </a:prstGeom>
          <a:noFill/>
          <a:ln w="12700" cap="flat" cmpd="sng" algn="ctr">
            <a:solidFill>
              <a:srgbClr val="D0C420"/>
            </a:solidFill>
            <a:prstDash val="sysDash"/>
            <a:miter lim="800000"/>
          </a:ln>
          <a:effectLst/>
        </p:spPr>
      </p:cxnSp>
      <p:sp>
        <p:nvSpPr>
          <p:cNvPr id="18" name="弧形 17"/>
          <p:cNvSpPr/>
          <p:nvPr>
            <p:custDataLst>
              <p:tags r:id="rId14"/>
            </p:custDataLst>
          </p:nvPr>
        </p:nvSpPr>
        <p:spPr bwMode="auto">
          <a:xfrm rot="15412246" flipH="1">
            <a:off x="4989750" y="3260540"/>
            <a:ext cx="1071563" cy="1073150"/>
          </a:xfrm>
          <a:prstGeom prst="arc">
            <a:avLst>
              <a:gd name="adj1" fmla="val 15565824"/>
              <a:gd name="adj2" fmla="val 4472400"/>
            </a:avLst>
          </a:prstGeom>
          <a:noFill/>
          <a:ln w="12700" cap="flat" cmpd="sng" algn="ctr">
            <a:solidFill>
              <a:srgbClr val="D0C420"/>
            </a:solidFill>
            <a:prstDash val="sysDash"/>
            <a:miter lim="800000"/>
          </a:ln>
          <a:effectLst/>
        </p:spPr>
        <p:txBody>
          <a:bodyPr anchor="ctr"/>
          <a:lstStyle/>
          <a:p>
            <a:pPr algn="ctr" eaLnBrk="1" fontAlgn="auto" hangingPunct="1">
              <a:spcBef>
                <a:spcPts val="0"/>
              </a:spcBef>
              <a:spcAft>
                <a:spcPts val="0"/>
              </a:spcAft>
              <a:defRPr/>
            </a:pPr>
            <a:endParaRPr lang="zh-CN" altLang="en-US">
              <a:solidFill>
                <a:srgbClr val="FFFFFF">
                  <a:lumMod val="75000"/>
                </a:srgbClr>
              </a:solidFill>
            </a:endParaRPr>
          </a:p>
        </p:txBody>
      </p:sp>
      <p:sp>
        <p:nvSpPr>
          <p:cNvPr id="29" name="弧形 28"/>
          <p:cNvSpPr/>
          <p:nvPr>
            <p:custDataLst>
              <p:tags r:id="rId15"/>
            </p:custDataLst>
          </p:nvPr>
        </p:nvSpPr>
        <p:spPr bwMode="auto">
          <a:xfrm rot="6187754" flipH="1" flipV="1">
            <a:off x="6837601" y="3289114"/>
            <a:ext cx="1071563" cy="1073150"/>
          </a:xfrm>
          <a:prstGeom prst="arc">
            <a:avLst>
              <a:gd name="adj1" fmla="val 15565824"/>
              <a:gd name="adj2" fmla="val 4472400"/>
            </a:avLst>
          </a:prstGeom>
          <a:noFill/>
          <a:ln w="12700" cap="flat" cmpd="sng" algn="ctr">
            <a:solidFill>
              <a:srgbClr val="FB392E"/>
            </a:solidFill>
            <a:prstDash val="sysDash"/>
            <a:miter lim="800000"/>
          </a:ln>
          <a:effectLst/>
        </p:spPr>
        <p:txBody>
          <a:bodyPr anchor="ctr"/>
          <a:lstStyle/>
          <a:p>
            <a:pPr algn="ctr" eaLnBrk="1" fontAlgn="auto" hangingPunct="1">
              <a:spcBef>
                <a:spcPts val="0"/>
              </a:spcBef>
              <a:spcAft>
                <a:spcPts val="0"/>
              </a:spcAft>
              <a:defRPr/>
            </a:pPr>
            <a:endParaRPr lang="zh-CN" altLang="en-US">
              <a:solidFill>
                <a:srgbClr val="FFFFFF">
                  <a:lumMod val="75000"/>
                </a:srgbClr>
              </a:solidFill>
            </a:endParaRPr>
          </a:p>
        </p:txBody>
      </p:sp>
      <p:cxnSp>
        <p:nvCxnSpPr>
          <p:cNvPr id="30" name="直接连接符 29"/>
          <p:cNvCxnSpPr/>
          <p:nvPr>
            <p:custDataLst>
              <p:tags r:id="rId16"/>
            </p:custDataLst>
          </p:nvPr>
        </p:nvCxnSpPr>
        <p:spPr bwMode="auto">
          <a:xfrm flipV="1">
            <a:off x="7385996" y="2578708"/>
            <a:ext cx="0" cy="706438"/>
          </a:xfrm>
          <a:prstGeom prst="line">
            <a:avLst/>
          </a:prstGeom>
          <a:noFill/>
          <a:ln w="12700" cap="flat" cmpd="sng" algn="ctr">
            <a:solidFill>
              <a:srgbClr val="FB392E"/>
            </a:solidFill>
            <a:prstDash val="sysDash"/>
            <a:miter lim="800000"/>
          </a:ln>
          <a:effectLst/>
        </p:spPr>
      </p:cxnSp>
      <p:sp>
        <p:nvSpPr>
          <p:cNvPr id="31" name="椭圆 30"/>
          <p:cNvSpPr/>
          <p:nvPr>
            <p:custDataLst>
              <p:tags r:id="rId17"/>
            </p:custDataLst>
          </p:nvPr>
        </p:nvSpPr>
        <p:spPr>
          <a:xfrm flipV="1">
            <a:off x="7319408" y="2488221"/>
            <a:ext cx="134938" cy="136525"/>
          </a:xfrm>
          <a:prstGeom prst="ellipse">
            <a:avLst/>
          </a:prstGeom>
          <a:solidFill>
            <a:srgbClr val="FB392E"/>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a:solidFill>
                <a:srgbClr val="FFFFFF">
                  <a:lumMod val="75000"/>
                </a:srgbClr>
              </a:solidFill>
            </a:endParaRPr>
          </a:p>
        </p:txBody>
      </p:sp>
      <p:sp>
        <p:nvSpPr>
          <p:cNvPr id="48" name="KSO_Shape"/>
          <p:cNvSpPr/>
          <p:nvPr>
            <p:custDataLst>
              <p:tags r:id="rId18"/>
            </p:custDataLst>
          </p:nvPr>
        </p:nvSpPr>
        <p:spPr>
          <a:xfrm>
            <a:off x="3430033" y="3648683"/>
            <a:ext cx="487363" cy="322263"/>
          </a:xfrm>
          <a:custGeom>
            <a:avLst/>
            <a:gdLst>
              <a:gd name="connsiteX0" fmla="*/ 880442 w 1224136"/>
              <a:gd name="connsiteY0" fmla="*/ 361080 h 883138"/>
              <a:gd name="connsiteX1" fmla="*/ 1006456 w 1224136"/>
              <a:gd name="connsiteY1" fmla="*/ 487094 h 883138"/>
              <a:gd name="connsiteX2" fmla="*/ 880442 w 1224136"/>
              <a:gd name="connsiteY2" fmla="*/ 613108 h 883138"/>
              <a:gd name="connsiteX3" fmla="*/ 754428 w 1224136"/>
              <a:gd name="connsiteY3" fmla="*/ 487094 h 883138"/>
              <a:gd name="connsiteX4" fmla="*/ 880442 w 1224136"/>
              <a:gd name="connsiteY4" fmla="*/ 361080 h 883138"/>
              <a:gd name="connsiteX5" fmla="*/ 880442 w 1224136"/>
              <a:gd name="connsiteY5" fmla="*/ 235066 h 883138"/>
              <a:gd name="connsiteX6" fmla="*/ 628414 w 1224136"/>
              <a:gd name="connsiteY6" fmla="*/ 487094 h 883138"/>
              <a:gd name="connsiteX7" fmla="*/ 880442 w 1224136"/>
              <a:gd name="connsiteY7" fmla="*/ 739122 h 883138"/>
              <a:gd name="connsiteX8" fmla="*/ 1132470 w 1224136"/>
              <a:gd name="connsiteY8" fmla="*/ 487094 h 883138"/>
              <a:gd name="connsiteX9" fmla="*/ 880442 w 1224136"/>
              <a:gd name="connsiteY9" fmla="*/ 235066 h 883138"/>
              <a:gd name="connsiteX10" fmla="*/ 132017 w 1224136"/>
              <a:gd name="connsiteY10" fmla="*/ 91050 h 883138"/>
              <a:gd name="connsiteX11" fmla="*/ 1092119 w 1224136"/>
              <a:gd name="connsiteY11" fmla="*/ 91050 h 883138"/>
              <a:gd name="connsiteX12" fmla="*/ 1224136 w 1224136"/>
              <a:gd name="connsiteY12" fmla="*/ 223067 h 883138"/>
              <a:gd name="connsiteX13" fmla="*/ 1224136 w 1224136"/>
              <a:gd name="connsiteY13" fmla="*/ 751121 h 883138"/>
              <a:gd name="connsiteX14" fmla="*/ 1092119 w 1224136"/>
              <a:gd name="connsiteY14" fmla="*/ 883138 h 883138"/>
              <a:gd name="connsiteX15" fmla="*/ 132017 w 1224136"/>
              <a:gd name="connsiteY15" fmla="*/ 883138 h 883138"/>
              <a:gd name="connsiteX16" fmla="*/ 0 w 1224136"/>
              <a:gd name="connsiteY16" fmla="*/ 751121 h 883138"/>
              <a:gd name="connsiteX17" fmla="*/ 0 w 1224136"/>
              <a:gd name="connsiteY17" fmla="*/ 223067 h 883138"/>
              <a:gd name="connsiteX18" fmla="*/ 132017 w 1224136"/>
              <a:gd name="connsiteY18" fmla="*/ 91050 h 883138"/>
              <a:gd name="connsiteX19" fmla="*/ 156016 w 1224136"/>
              <a:gd name="connsiteY19" fmla="*/ 0 h 883138"/>
              <a:gd name="connsiteX20" fmla="*/ 348040 w 1224136"/>
              <a:gd name="connsiteY20" fmla="*/ 0 h 883138"/>
              <a:gd name="connsiteX21" fmla="*/ 360040 w 1224136"/>
              <a:gd name="connsiteY21" fmla="*/ 12000 h 883138"/>
              <a:gd name="connsiteX22" fmla="*/ 360040 w 1224136"/>
              <a:gd name="connsiteY22" fmla="*/ 60000 h 883138"/>
              <a:gd name="connsiteX23" fmla="*/ 348040 w 1224136"/>
              <a:gd name="connsiteY23" fmla="*/ 72000 h 883138"/>
              <a:gd name="connsiteX24" fmla="*/ 156016 w 1224136"/>
              <a:gd name="connsiteY24" fmla="*/ 72000 h 883138"/>
              <a:gd name="connsiteX25" fmla="*/ 144016 w 1224136"/>
              <a:gd name="connsiteY25" fmla="*/ 60000 h 883138"/>
              <a:gd name="connsiteX26" fmla="*/ 144016 w 1224136"/>
              <a:gd name="connsiteY26" fmla="*/ 12000 h 883138"/>
              <a:gd name="connsiteX27" fmla="*/ 156016 w 1224136"/>
              <a:gd name="connsiteY27" fmla="*/ 0 h 883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24136" h="883138">
                <a:moveTo>
                  <a:pt x="880442" y="361080"/>
                </a:moveTo>
                <a:cubicBezTo>
                  <a:pt x="950038" y="361080"/>
                  <a:pt x="1006456" y="417498"/>
                  <a:pt x="1006456" y="487094"/>
                </a:cubicBezTo>
                <a:cubicBezTo>
                  <a:pt x="1006456" y="556690"/>
                  <a:pt x="950038" y="613108"/>
                  <a:pt x="880442" y="613108"/>
                </a:cubicBezTo>
                <a:cubicBezTo>
                  <a:pt x="810846" y="613108"/>
                  <a:pt x="754428" y="556690"/>
                  <a:pt x="754428" y="487094"/>
                </a:cubicBezTo>
                <a:cubicBezTo>
                  <a:pt x="754428" y="417498"/>
                  <a:pt x="810846" y="361080"/>
                  <a:pt x="880442" y="361080"/>
                </a:cubicBezTo>
                <a:close/>
                <a:moveTo>
                  <a:pt x="880442" y="235066"/>
                </a:moveTo>
                <a:cubicBezTo>
                  <a:pt x="741251" y="235066"/>
                  <a:pt x="628414" y="347903"/>
                  <a:pt x="628414" y="487094"/>
                </a:cubicBezTo>
                <a:cubicBezTo>
                  <a:pt x="628414" y="626285"/>
                  <a:pt x="741251" y="739122"/>
                  <a:pt x="880442" y="739122"/>
                </a:cubicBezTo>
                <a:cubicBezTo>
                  <a:pt x="1019633" y="739122"/>
                  <a:pt x="1132470" y="626285"/>
                  <a:pt x="1132470" y="487094"/>
                </a:cubicBezTo>
                <a:cubicBezTo>
                  <a:pt x="1132470" y="347903"/>
                  <a:pt x="1019633" y="235066"/>
                  <a:pt x="880442" y="235066"/>
                </a:cubicBezTo>
                <a:close/>
                <a:moveTo>
                  <a:pt x="132017" y="91050"/>
                </a:moveTo>
                <a:lnTo>
                  <a:pt x="1092119" y="91050"/>
                </a:lnTo>
                <a:cubicBezTo>
                  <a:pt x="1165030" y="91050"/>
                  <a:pt x="1224136" y="150156"/>
                  <a:pt x="1224136" y="223067"/>
                </a:cubicBezTo>
                <a:lnTo>
                  <a:pt x="1224136" y="751121"/>
                </a:lnTo>
                <a:cubicBezTo>
                  <a:pt x="1224136" y="824032"/>
                  <a:pt x="1165030" y="883138"/>
                  <a:pt x="1092119" y="883138"/>
                </a:cubicBezTo>
                <a:lnTo>
                  <a:pt x="132017" y="883138"/>
                </a:lnTo>
                <a:cubicBezTo>
                  <a:pt x="59106" y="883138"/>
                  <a:pt x="0" y="824032"/>
                  <a:pt x="0" y="751121"/>
                </a:cubicBezTo>
                <a:lnTo>
                  <a:pt x="0" y="223067"/>
                </a:lnTo>
                <a:cubicBezTo>
                  <a:pt x="0" y="150156"/>
                  <a:pt x="59106" y="91050"/>
                  <a:pt x="132017" y="91050"/>
                </a:cubicBezTo>
                <a:close/>
                <a:moveTo>
                  <a:pt x="156016" y="0"/>
                </a:moveTo>
                <a:lnTo>
                  <a:pt x="348040" y="0"/>
                </a:lnTo>
                <a:cubicBezTo>
                  <a:pt x="354667" y="0"/>
                  <a:pt x="360040" y="5373"/>
                  <a:pt x="360040" y="12000"/>
                </a:cubicBezTo>
                <a:lnTo>
                  <a:pt x="360040" y="60000"/>
                </a:lnTo>
                <a:cubicBezTo>
                  <a:pt x="360040" y="66627"/>
                  <a:pt x="354667" y="72000"/>
                  <a:pt x="348040" y="72000"/>
                </a:cubicBezTo>
                <a:lnTo>
                  <a:pt x="156016" y="72000"/>
                </a:lnTo>
                <a:cubicBezTo>
                  <a:pt x="149389" y="72000"/>
                  <a:pt x="144016" y="66627"/>
                  <a:pt x="144016" y="60000"/>
                </a:cubicBezTo>
                <a:lnTo>
                  <a:pt x="144016" y="12000"/>
                </a:lnTo>
                <a:cubicBezTo>
                  <a:pt x="144016" y="5373"/>
                  <a:pt x="149389" y="0"/>
                  <a:pt x="156016" y="0"/>
                </a:cubicBezTo>
                <a:close/>
              </a:path>
            </a:pathLst>
          </a:custGeom>
          <a:solidFill>
            <a:srgbClr val="FFFFFF"/>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a:solidFill>
                <a:srgbClr val="FFFFFF">
                  <a:lumMod val="75000"/>
                </a:srgbClr>
              </a:solidFill>
            </a:endParaRPr>
          </a:p>
        </p:txBody>
      </p:sp>
      <p:sp>
        <p:nvSpPr>
          <p:cNvPr id="49" name="KSO_Shape"/>
          <p:cNvSpPr/>
          <p:nvPr>
            <p:custDataLst>
              <p:tags r:id="rId19"/>
            </p:custDataLst>
          </p:nvPr>
        </p:nvSpPr>
        <p:spPr>
          <a:xfrm>
            <a:off x="5300107" y="3637571"/>
            <a:ext cx="450850" cy="342900"/>
          </a:xfrm>
          <a:custGeom>
            <a:avLst/>
            <a:gdLst>
              <a:gd name="connsiteX0" fmla="*/ 367281 w 529316"/>
              <a:gd name="connsiteY0" fmla="*/ 196274 h 401026"/>
              <a:gd name="connsiteX1" fmla="*/ 355293 w 529316"/>
              <a:gd name="connsiteY1" fmla="*/ 208263 h 401026"/>
              <a:gd name="connsiteX2" fmla="*/ 465090 w 529316"/>
              <a:gd name="connsiteY2" fmla="*/ 318060 h 401026"/>
              <a:gd name="connsiteX3" fmla="*/ 466739 w 529316"/>
              <a:gd name="connsiteY3" fmla="*/ 320716 h 401026"/>
              <a:gd name="connsiteX4" fmla="*/ 491723 w 529316"/>
              <a:gd name="connsiteY4" fmla="*/ 320716 h 401026"/>
              <a:gd name="connsiteX5" fmla="*/ 162035 w 529316"/>
              <a:gd name="connsiteY5" fmla="*/ 196274 h 401026"/>
              <a:gd name="connsiteX6" fmla="*/ 37593 w 529316"/>
              <a:gd name="connsiteY6" fmla="*/ 320716 h 401026"/>
              <a:gd name="connsiteX7" fmla="*/ 62577 w 529316"/>
              <a:gd name="connsiteY7" fmla="*/ 320716 h 401026"/>
              <a:gd name="connsiteX8" fmla="*/ 64225 w 529316"/>
              <a:gd name="connsiteY8" fmla="*/ 318061 h 401026"/>
              <a:gd name="connsiteX9" fmla="*/ 174023 w 529316"/>
              <a:gd name="connsiteY9" fmla="*/ 208263 h 401026"/>
              <a:gd name="connsiteX10" fmla="*/ 46349 w 529316"/>
              <a:gd name="connsiteY10" fmla="*/ 80311 h 401026"/>
              <a:gd name="connsiteX11" fmla="*/ 222791 w 529316"/>
              <a:gd name="connsiteY11" fmla="*/ 256753 h 401026"/>
              <a:gd name="connsiteX12" fmla="*/ 263500 w 529316"/>
              <a:gd name="connsiteY12" fmla="*/ 273616 h 401026"/>
              <a:gd name="connsiteX13" fmla="*/ 264659 w 529316"/>
              <a:gd name="connsiteY13" fmla="*/ 273504 h 401026"/>
              <a:gd name="connsiteX14" fmla="*/ 306525 w 529316"/>
              <a:gd name="connsiteY14" fmla="*/ 256753 h 401026"/>
              <a:gd name="connsiteX15" fmla="*/ 482968 w 529316"/>
              <a:gd name="connsiteY15" fmla="*/ 80311 h 401026"/>
              <a:gd name="connsiteX16" fmla="*/ 458990 w 529316"/>
              <a:gd name="connsiteY16" fmla="*/ 80311 h 401026"/>
              <a:gd name="connsiteX17" fmla="*/ 300904 w 529316"/>
              <a:gd name="connsiteY17" fmla="*/ 238397 h 401026"/>
              <a:gd name="connsiteX18" fmla="*/ 264659 w 529316"/>
              <a:gd name="connsiteY18" fmla="*/ 252899 h 401026"/>
              <a:gd name="connsiteX19" fmla="*/ 263656 w 529316"/>
              <a:gd name="connsiteY19" fmla="*/ 252995 h 401026"/>
              <a:gd name="connsiteX20" fmla="*/ 228412 w 529316"/>
              <a:gd name="connsiteY20" fmla="*/ 238397 h 401026"/>
              <a:gd name="connsiteX21" fmla="*/ 70326 w 529316"/>
              <a:gd name="connsiteY21" fmla="*/ 80311 h 401026"/>
              <a:gd name="connsiteX22" fmla="*/ 92015 w 529316"/>
              <a:gd name="connsiteY22" fmla="*/ 0 h 401026"/>
              <a:gd name="connsiteX23" fmla="*/ 437301 w 529316"/>
              <a:gd name="connsiteY23" fmla="*/ 0 h 401026"/>
              <a:gd name="connsiteX24" fmla="*/ 529316 w 529316"/>
              <a:gd name="connsiteY24" fmla="*/ 92015 h 401026"/>
              <a:gd name="connsiteX25" fmla="*/ 529316 w 529316"/>
              <a:gd name="connsiteY25" fmla="*/ 309011 h 401026"/>
              <a:gd name="connsiteX26" fmla="*/ 437301 w 529316"/>
              <a:gd name="connsiteY26" fmla="*/ 401026 h 401026"/>
              <a:gd name="connsiteX27" fmla="*/ 92015 w 529316"/>
              <a:gd name="connsiteY27" fmla="*/ 401026 h 401026"/>
              <a:gd name="connsiteX28" fmla="*/ 0 w 529316"/>
              <a:gd name="connsiteY28" fmla="*/ 309011 h 401026"/>
              <a:gd name="connsiteX29" fmla="*/ 0 w 529316"/>
              <a:gd name="connsiteY29" fmla="*/ 92015 h 401026"/>
              <a:gd name="connsiteX30" fmla="*/ 92015 w 529316"/>
              <a:gd name="connsiteY30" fmla="*/ 0 h 40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29316" h="401026">
                <a:moveTo>
                  <a:pt x="367281" y="196274"/>
                </a:moveTo>
                <a:lnTo>
                  <a:pt x="355293" y="208263"/>
                </a:lnTo>
                <a:lnTo>
                  <a:pt x="465090" y="318060"/>
                </a:lnTo>
                <a:cubicBezTo>
                  <a:pt x="465822" y="318792"/>
                  <a:pt x="466527" y="319541"/>
                  <a:pt x="466739" y="320716"/>
                </a:cubicBezTo>
                <a:lnTo>
                  <a:pt x="491723" y="320716"/>
                </a:lnTo>
                <a:close/>
                <a:moveTo>
                  <a:pt x="162035" y="196274"/>
                </a:moveTo>
                <a:lnTo>
                  <a:pt x="37593" y="320716"/>
                </a:lnTo>
                <a:lnTo>
                  <a:pt x="62577" y="320716"/>
                </a:lnTo>
                <a:lnTo>
                  <a:pt x="64225" y="318061"/>
                </a:lnTo>
                <a:lnTo>
                  <a:pt x="174023" y="208263"/>
                </a:lnTo>
                <a:close/>
                <a:moveTo>
                  <a:pt x="46349" y="80311"/>
                </a:moveTo>
                <a:lnTo>
                  <a:pt x="222791" y="256753"/>
                </a:lnTo>
                <a:cubicBezTo>
                  <a:pt x="234032" y="267995"/>
                  <a:pt x="248767" y="273616"/>
                  <a:pt x="263500" y="273616"/>
                </a:cubicBezTo>
                <a:cubicBezTo>
                  <a:pt x="263887" y="273616"/>
                  <a:pt x="264274" y="273611"/>
                  <a:pt x="264659" y="273504"/>
                </a:cubicBezTo>
                <a:cubicBezTo>
                  <a:pt x="279774" y="273906"/>
                  <a:pt x="294989" y="268289"/>
                  <a:pt x="306525" y="256753"/>
                </a:cubicBezTo>
                <a:lnTo>
                  <a:pt x="482968" y="80311"/>
                </a:lnTo>
                <a:lnTo>
                  <a:pt x="458990" y="80311"/>
                </a:lnTo>
                <a:lnTo>
                  <a:pt x="300904" y="238397"/>
                </a:lnTo>
                <a:cubicBezTo>
                  <a:pt x="290917" y="248385"/>
                  <a:pt x="277745" y="253247"/>
                  <a:pt x="264659" y="252899"/>
                </a:cubicBezTo>
                <a:cubicBezTo>
                  <a:pt x="264325" y="252991"/>
                  <a:pt x="263990" y="252995"/>
                  <a:pt x="263656" y="252995"/>
                </a:cubicBezTo>
                <a:cubicBezTo>
                  <a:pt x="250900" y="252995"/>
                  <a:pt x="238144" y="248128"/>
                  <a:pt x="228412" y="238397"/>
                </a:cubicBezTo>
                <a:lnTo>
                  <a:pt x="70326" y="80311"/>
                </a:lnTo>
                <a:close/>
                <a:moveTo>
                  <a:pt x="92015" y="0"/>
                </a:moveTo>
                <a:lnTo>
                  <a:pt x="437301" y="0"/>
                </a:lnTo>
                <a:cubicBezTo>
                  <a:pt x="488119" y="0"/>
                  <a:pt x="529316" y="41197"/>
                  <a:pt x="529316" y="92015"/>
                </a:cubicBezTo>
                <a:lnTo>
                  <a:pt x="529316" y="309011"/>
                </a:lnTo>
                <a:cubicBezTo>
                  <a:pt x="529316" y="359829"/>
                  <a:pt x="488119" y="401026"/>
                  <a:pt x="437301" y="401026"/>
                </a:cubicBezTo>
                <a:lnTo>
                  <a:pt x="92015" y="401026"/>
                </a:lnTo>
                <a:cubicBezTo>
                  <a:pt x="41197" y="401026"/>
                  <a:pt x="0" y="359829"/>
                  <a:pt x="0" y="309011"/>
                </a:cubicBezTo>
                <a:lnTo>
                  <a:pt x="0" y="92015"/>
                </a:lnTo>
                <a:cubicBezTo>
                  <a:pt x="0" y="41197"/>
                  <a:pt x="41197" y="0"/>
                  <a:pt x="92015" y="0"/>
                </a:cubicBezTo>
                <a:close/>
              </a:path>
            </a:pathLst>
          </a:custGeom>
          <a:solidFill>
            <a:srgbClr val="FFFFFF"/>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a:solidFill>
                <a:srgbClr val="FFFFFF">
                  <a:lumMod val="75000"/>
                </a:srgbClr>
              </a:solidFill>
            </a:endParaRPr>
          </a:p>
        </p:txBody>
      </p:sp>
      <p:sp>
        <p:nvSpPr>
          <p:cNvPr id="50" name="Freeform 9"/>
          <p:cNvSpPr>
            <a:spLocks noEditPoints="1"/>
          </p:cNvSpPr>
          <p:nvPr>
            <p:custDataLst>
              <p:tags r:id="rId20"/>
            </p:custDataLst>
          </p:nvPr>
        </p:nvSpPr>
        <p:spPr bwMode="auto">
          <a:xfrm>
            <a:off x="7176533" y="3616933"/>
            <a:ext cx="385763" cy="385763"/>
          </a:xfrm>
          <a:custGeom>
            <a:avLst/>
            <a:gdLst>
              <a:gd name="T0" fmla="*/ 1973 w 2073"/>
              <a:gd name="T1" fmla="*/ 643 h 2073"/>
              <a:gd name="T2" fmla="*/ 1883 w 2073"/>
              <a:gd name="T3" fmla="*/ 734 h 2073"/>
              <a:gd name="T4" fmla="*/ 1339 w 2073"/>
              <a:gd name="T5" fmla="*/ 191 h 2073"/>
              <a:gd name="T6" fmla="*/ 1430 w 2073"/>
              <a:gd name="T7" fmla="*/ 100 h 2073"/>
              <a:gd name="T8" fmla="*/ 1792 w 2073"/>
              <a:gd name="T9" fmla="*/ 100 h 2073"/>
              <a:gd name="T10" fmla="*/ 1973 w 2073"/>
              <a:gd name="T11" fmla="*/ 281 h 2073"/>
              <a:gd name="T12" fmla="*/ 1973 w 2073"/>
              <a:gd name="T13" fmla="*/ 643 h 2073"/>
              <a:gd name="T14" fmla="*/ 706 w 2073"/>
              <a:gd name="T15" fmla="*/ 1729 h 2073"/>
              <a:gd name="T16" fmla="*/ 706 w 2073"/>
              <a:gd name="T17" fmla="*/ 1820 h 2073"/>
              <a:gd name="T18" fmla="*/ 796 w 2073"/>
              <a:gd name="T19" fmla="*/ 1820 h 2073"/>
              <a:gd name="T20" fmla="*/ 1792 w 2073"/>
              <a:gd name="T21" fmla="*/ 824 h 2073"/>
              <a:gd name="T22" fmla="*/ 1701 w 2073"/>
              <a:gd name="T23" fmla="*/ 734 h 2073"/>
              <a:gd name="T24" fmla="*/ 706 w 2073"/>
              <a:gd name="T25" fmla="*/ 1729 h 2073"/>
              <a:gd name="T26" fmla="*/ 253 w 2073"/>
              <a:gd name="T27" fmla="*/ 1277 h 2073"/>
              <a:gd name="T28" fmla="*/ 253 w 2073"/>
              <a:gd name="T29" fmla="*/ 1367 h 2073"/>
              <a:gd name="T30" fmla="*/ 344 w 2073"/>
              <a:gd name="T31" fmla="*/ 1367 h 2073"/>
              <a:gd name="T32" fmla="*/ 1339 w 2073"/>
              <a:gd name="T33" fmla="*/ 372 h 2073"/>
              <a:gd name="T34" fmla="*/ 1249 w 2073"/>
              <a:gd name="T35" fmla="*/ 281 h 2073"/>
              <a:gd name="T36" fmla="*/ 253 w 2073"/>
              <a:gd name="T37" fmla="*/ 1277 h 2073"/>
              <a:gd name="T38" fmla="*/ 1430 w 2073"/>
              <a:gd name="T39" fmla="*/ 462 h 2073"/>
              <a:gd name="T40" fmla="*/ 434 w 2073"/>
              <a:gd name="T41" fmla="*/ 1458 h 2073"/>
              <a:gd name="T42" fmla="*/ 434 w 2073"/>
              <a:gd name="T43" fmla="*/ 1639 h 2073"/>
              <a:gd name="T44" fmla="*/ 615 w 2073"/>
              <a:gd name="T45" fmla="*/ 1638 h 2073"/>
              <a:gd name="T46" fmla="*/ 1611 w 2073"/>
              <a:gd name="T47" fmla="*/ 643 h 2073"/>
              <a:gd name="T48" fmla="*/ 1430 w 2073"/>
              <a:gd name="T49" fmla="*/ 462 h 2073"/>
              <a:gd name="T50" fmla="*/ 615 w 2073"/>
              <a:gd name="T51" fmla="*/ 1910 h 2073"/>
              <a:gd name="T52" fmla="*/ 564 w 2073"/>
              <a:gd name="T53" fmla="*/ 1800 h 2073"/>
              <a:gd name="T54" fmla="*/ 525 w 2073"/>
              <a:gd name="T55" fmla="*/ 1804 h 2073"/>
              <a:gd name="T56" fmla="*/ 344 w 2073"/>
              <a:gd name="T57" fmla="*/ 1729 h 2073"/>
              <a:gd name="T58" fmla="*/ 269 w 2073"/>
              <a:gd name="T59" fmla="*/ 1548 h 2073"/>
              <a:gd name="T60" fmla="*/ 272 w 2073"/>
              <a:gd name="T61" fmla="*/ 1511 h 2073"/>
              <a:gd name="T62" fmla="*/ 163 w 2073"/>
              <a:gd name="T63" fmla="*/ 1458 h 2073"/>
              <a:gd name="T64" fmla="*/ 156 w 2073"/>
              <a:gd name="T65" fmla="*/ 1448 h 2073"/>
              <a:gd name="T66" fmla="*/ 0 w 2073"/>
              <a:gd name="T67" fmla="*/ 2073 h 2073"/>
              <a:gd name="T68" fmla="*/ 624 w 2073"/>
              <a:gd name="T69" fmla="*/ 1917 h 2073"/>
              <a:gd name="T70" fmla="*/ 615 w 2073"/>
              <a:gd name="T71" fmla="*/ 1910 h 2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73" h="2073">
                <a:moveTo>
                  <a:pt x="1973" y="643"/>
                </a:moveTo>
                <a:cubicBezTo>
                  <a:pt x="1883" y="734"/>
                  <a:pt x="1883" y="734"/>
                  <a:pt x="1883" y="734"/>
                </a:cubicBezTo>
                <a:cubicBezTo>
                  <a:pt x="1339" y="191"/>
                  <a:pt x="1339" y="191"/>
                  <a:pt x="1339" y="191"/>
                </a:cubicBezTo>
                <a:cubicBezTo>
                  <a:pt x="1430" y="100"/>
                  <a:pt x="1430" y="100"/>
                  <a:pt x="1430" y="100"/>
                </a:cubicBezTo>
                <a:cubicBezTo>
                  <a:pt x="1530" y="0"/>
                  <a:pt x="1692" y="0"/>
                  <a:pt x="1792" y="100"/>
                </a:cubicBezTo>
                <a:cubicBezTo>
                  <a:pt x="1973" y="281"/>
                  <a:pt x="1973" y="281"/>
                  <a:pt x="1973" y="281"/>
                </a:cubicBezTo>
                <a:cubicBezTo>
                  <a:pt x="2073" y="381"/>
                  <a:pt x="2073" y="543"/>
                  <a:pt x="1973" y="643"/>
                </a:cubicBezTo>
                <a:close/>
                <a:moveTo>
                  <a:pt x="706" y="1729"/>
                </a:moveTo>
                <a:cubicBezTo>
                  <a:pt x="681" y="1754"/>
                  <a:pt x="681" y="1795"/>
                  <a:pt x="706" y="1820"/>
                </a:cubicBezTo>
                <a:cubicBezTo>
                  <a:pt x="731" y="1845"/>
                  <a:pt x="771" y="1845"/>
                  <a:pt x="796" y="1820"/>
                </a:cubicBezTo>
                <a:cubicBezTo>
                  <a:pt x="1792" y="824"/>
                  <a:pt x="1792" y="824"/>
                  <a:pt x="1792" y="824"/>
                </a:cubicBezTo>
                <a:cubicBezTo>
                  <a:pt x="1701" y="734"/>
                  <a:pt x="1701" y="734"/>
                  <a:pt x="1701" y="734"/>
                </a:cubicBezTo>
                <a:lnTo>
                  <a:pt x="706" y="1729"/>
                </a:lnTo>
                <a:close/>
                <a:moveTo>
                  <a:pt x="253" y="1277"/>
                </a:moveTo>
                <a:cubicBezTo>
                  <a:pt x="228" y="1302"/>
                  <a:pt x="228" y="1342"/>
                  <a:pt x="253" y="1367"/>
                </a:cubicBezTo>
                <a:cubicBezTo>
                  <a:pt x="278" y="1392"/>
                  <a:pt x="319" y="1392"/>
                  <a:pt x="344" y="1367"/>
                </a:cubicBezTo>
                <a:cubicBezTo>
                  <a:pt x="1339" y="372"/>
                  <a:pt x="1339" y="372"/>
                  <a:pt x="1339" y="372"/>
                </a:cubicBezTo>
                <a:cubicBezTo>
                  <a:pt x="1249" y="281"/>
                  <a:pt x="1249" y="281"/>
                  <a:pt x="1249" y="281"/>
                </a:cubicBezTo>
                <a:lnTo>
                  <a:pt x="253" y="1277"/>
                </a:lnTo>
                <a:close/>
                <a:moveTo>
                  <a:pt x="1430" y="462"/>
                </a:moveTo>
                <a:cubicBezTo>
                  <a:pt x="434" y="1458"/>
                  <a:pt x="434" y="1458"/>
                  <a:pt x="434" y="1458"/>
                </a:cubicBezTo>
                <a:cubicBezTo>
                  <a:pt x="384" y="1507"/>
                  <a:pt x="384" y="1589"/>
                  <a:pt x="434" y="1639"/>
                </a:cubicBezTo>
                <a:cubicBezTo>
                  <a:pt x="484" y="1689"/>
                  <a:pt x="565" y="1689"/>
                  <a:pt x="615" y="1638"/>
                </a:cubicBezTo>
                <a:cubicBezTo>
                  <a:pt x="1611" y="643"/>
                  <a:pt x="1611" y="643"/>
                  <a:pt x="1611" y="643"/>
                </a:cubicBezTo>
                <a:lnTo>
                  <a:pt x="1430" y="462"/>
                </a:lnTo>
                <a:close/>
                <a:moveTo>
                  <a:pt x="615" y="1910"/>
                </a:moveTo>
                <a:cubicBezTo>
                  <a:pt x="584" y="1879"/>
                  <a:pt x="570" y="1840"/>
                  <a:pt x="564" y="1800"/>
                </a:cubicBezTo>
                <a:cubicBezTo>
                  <a:pt x="551" y="1802"/>
                  <a:pt x="538" y="1804"/>
                  <a:pt x="525" y="1804"/>
                </a:cubicBezTo>
                <a:cubicBezTo>
                  <a:pt x="456" y="1804"/>
                  <a:pt x="392" y="1777"/>
                  <a:pt x="344" y="1729"/>
                </a:cubicBezTo>
                <a:cubicBezTo>
                  <a:pt x="295" y="1681"/>
                  <a:pt x="269" y="1617"/>
                  <a:pt x="269" y="1548"/>
                </a:cubicBezTo>
                <a:cubicBezTo>
                  <a:pt x="269" y="1536"/>
                  <a:pt x="271" y="1524"/>
                  <a:pt x="272" y="1511"/>
                </a:cubicBezTo>
                <a:cubicBezTo>
                  <a:pt x="231" y="1506"/>
                  <a:pt x="193" y="1488"/>
                  <a:pt x="163" y="1458"/>
                </a:cubicBezTo>
                <a:cubicBezTo>
                  <a:pt x="160" y="1455"/>
                  <a:pt x="159" y="1451"/>
                  <a:pt x="156" y="1448"/>
                </a:cubicBezTo>
                <a:cubicBezTo>
                  <a:pt x="0" y="2073"/>
                  <a:pt x="0" y="2073"/>
                  <a:pt x="0" y="2073"/>
                </a:cubicBezTo>
                <a:cubicBezTo>
                  <a:pt x="624" y="1917"/>
                  <a:pt x="624" y="1917"/>
                  <a:pt x="624" y="1917"/>
                </a:cubicBezTo>
                <a:cubicBezTo>
                  <a:pt x="621" y="1914"/>
                  <a:pt x="618" y="1912"/>
                  <a:pt x="615" y="1910"/>
                </a:cubicBezTo>
                <a:close/>
              </a:path>
            </a:pathLst>
          </a:custGeom>
          <a:solidFill>
            <a:srgbClr val="FFFFFF"/>
          </a:solidFill>
          <a:ln>
            <a:noFill/>
          </a:ln>
        </p:spPr>
        <p:txBody>
          <a:bodyPr/>
          <a:lstStyle/>
          <a:p>
            <a:pPr eaLnBrk="1" fontAlgn="auto" hangingPunct="1">
              <a:spcBef>
                <a:spcPts val="0"/>
              </a:spcBef>
              <a:spcAft>
                <a:spcPts val="0"/>
              </a:spcAft>
              <a:defRPr/>
            </a:pPr>
            <a:endParaRPr lang="zh-CN" altLang="en-US">
              <a:solidFill>
                <a:srgbClr val="FFFFFF">
                  <a:lumMod val="75000"/>
                </a:srgbClr>
              </a:solidFill>
            </a:endParaRPr>
          </a:p>
        </p:txBody>
      </p:sp>
      <p:sp>
        <p:nvSpPr>
          <p:cNvPr id="53" name="文本框 52"/>
          <p:cNvSpPr txBox="1"/>
          <p:nvPr>
            <p:custDataLst>
              <p:tags r:id="rId21"/>
            </p:custDataLst>
          </p:nvPr>
        </p:nvSpPr>
        <p:spPr>
          <a:xfrm>
            <a:off x="1939255" y="5023593"/>
            <a:ext cx="1924513" cy="816441"/>
          </a:xfrm>
          <a:prstGeom prst="rect">
            <a:avLst/>
          </a:prstGeom>
        </p:spPr>
        <p:txBody>
          <a:bodyPr>
            <a:normAutofit/>
          </a:bodyPr>
          <a:lstStyle>
            <a:defPPr>
              <a:defRPr lang="zh-CN"/>
            </a:defPPr>
            <a:lvl1pPr eaLnBrk="1" fontAlgn="auto" hangingPunct="1">
              <a:spcBef>
                <a:spcPts val="0"/>
              </a:spcBef>
              <a:spcAft>
                <a:spcPts val="0"/>
              </a:spcAft>
              <a:defRPr sz="1400">
                <a:solidFill>
                  <a:srgbClr val="FFFFFF">
                    <a:lumMod val="75000"/>
                  </a:srgbClr>
                </a:solidFill>
                <a:latin typeface="Arial" panose="020B0604020202020204" pitchFamily="34" charset="0"/>
                <a:ea typeface="+mn-ea"/>
              </a:defRPr>
            </a:lvl1pPr>
          </a:lstStyle>
          <a:p>
            <a:r>
              <a:rPr lang="zh-CN" altLang="en-US" sz="1800" b="1" dirty="0">
                <a:solidFill>
                  <a:srgbClr val="000000"/>
                </a:solidFill>
                <a:latin typeface="Arial Bold" panose="020B0604020202090204" charset="0"/>
              </a:rPr>
              <a:t>选题</a:t>
            </a:r>
            <a:endParaRPr lang="zh-CN" altLang="en-US" sz="1800" b="1" dirty="0">
              <a:solidFill>
                <a:srgbClr val="000000"/>
              </a:solidFill>
              <a:latin typeface="Arial Bold" panose="020B0604020202090204" charset="0"/>
            </a:endParaRPr>
          </a:p>
        </p:txBody>
      </p:sp>
      <p:sp>
        <p:nvSpPr>
          <p:cNvPr id="55" name="文本框 54"/>
          <p:cNvSpPr txBox="1"/>
          <p:nvPr>
            <p:custDataLst>
              <p:tags r:id="rId22"/>
            </p:custDataLst>
          </p:nvPr>
        </p:nvSpPr>
        <p:spPr>
          <a:xfrm>
            <a:off x="3835515" y="2428547"/>
            <a:ext cx="1924513" cy="816441"/>
          </a:xfrm>
          <a:prstGeom prst="rect">
            <a:avLst/>
          </a:prstGeom>
        </p:spPr>
        <p:txBody>
          <a:bodyPr>
            <a:normAutofit/>
          </a:bodyPr>
          <a:lstStyle>
            <a:defPPr>
              <a:defRPr lang="zh-CN"/>
            </a:defPPr>
            <a:lvl1pPr eaLnBrk="1" fontAlgn="auto" hangingPunct="1">
              <a:spcBef>
                <a:spcPts val="0"/>
              </a:spcBef>
              <a:spcAft>
                <a:spcPts val="0"/>
              </a:spcAft>
              <a:defRPr sz="1400">
                <a:solidFill>
                  <a:srgbClr val="FFFFFF">
                    <a:lumMod val="75000"/>
                  </a:srgbClr>
                </a:solidFill>
                <a:latin typeface="Arial" panose="020B0604020202020204" pitchFamily="34" charset="0"/>
                <a:ea typeface="+mn-ea"/>
              </a:defRPr>
            </a:lvl1pPr>
          </a:lstStyle>
          <a:p>
            <a:r>
              <a:rPr lang="zh-CN" altLang="en-US" sz="1800" b="1" dirty="0">
                <a:solidFill>
                  <a:srgbClr val="000000"/>
                </a:solidFill>
                <a:latin typeface="Arial Bold" panose="020B0604020202090204" charset="0"/>
              </a:rPr>
              <a:t>研究设计</a:t>
            </a:r>
            <a:endParaRPr lang="zh-CN" altLang="en-US" sz="1800" b="1" dirty="0">
              <a:solidFill>
                <a:srgbClr val="000000"/>
              </a:solidFill>
              <a:latin typeface="Arial Bold" panose="020B0604020202090204" charset="0"/>
            </a:endParaRPr>
          </a:p>
        </p:txBody>
      </p:sp>
      <p:sp>
        <p:nvSpPr>
          <p:cNvPr id="57" name="文本框 56"/>
          <p:cNvSpPr txBox="1"/>
          <p:nvPr>
            <p:custDataLst>
              <p:tags r:id="rId23"/>
            </p:custDataLst>
          </p:nvPr>
        </p:nvSpPr>
        <p:spPr>
          <a:xfrm>
            <a:off x="7562297" y="2428547"/>
            <a:ext cx="1614426" cy="816441"/>
          </a:xfrm>
          <a:prstGeom prst="rect">
            <a:avLst/>
          </a:prstGeom>
        </p:spPr>
        <p:txBody>
          <a:bodyPr>
            <a:normAutofit/>
          </a:bodyPr>
          <a:lstStyle>
            <a:defPPr>
              <a:defRPr lang="zh-CN"/>
            </a:defPPr>
            <a:lvl1pPr eaLnBrk="1" fontAlgn="auto" hangingPunct="1">
              <a:spcBef>
                <a:spcPts val="0"/>
              </a:spcBef>
              <a:spcAft>
                <a:spcPts val="0"/>
              </a:spcAft>
              <a:defRPr sz="1400">
                <a:solidFill>
                  <a:srgbClr val="FFFFFF">
                    <a:lumMod val="75000"/>
                  </a:srgbClr>
                </a:solidFill>
                <a:latin typeface="Arial" panose="020B0604020202020204" pitchFamily="34" charset="0"/>
                <a:ea typeface="+mn-ea"/>
              </a:defRPr>
            </a:lvl1pPr>
          </a:lstStyle>
          <a:p>
            <a:r>
              <a:rPr lang="zh-CN" altLang="en-US" sz="1800" b="1" dirty="0">
                <a:solidFill>
                  <a:srgbClr val="000000"/>
                </a:solidFill>
                <a:latin typeface="Arial Bold" panose="020B0604020202090204" charset="0"/>
              </a:rPr>
              <a:t>数据分析</a:t>
            </a:r>
            <a:endParaRPr lang="zh-CN" altLang="en-US" sz="1800" b="1" dirty="0">
              <a:solidFill>
                <a:srgbClr val="000000"/>
              </a:solidFill>
              <a:latin typeface="Arial Bold" panose="020B0604020202090204" charset="0"/>
            </a:endParaRPr>
          </a:p>
        </p:txBody>
      </p:sp>
      <p:sp>
        <p:nvSpPr>
          <p:cNvPr id="61" name="文本框 60"/>
          <p:cNvSpPr txBox="1"/>
          <p:nvPr>
            <p:custDataLst>
              <p:tags r:id="rId24"/>
            </p:custDataLst>
          </p:nvPr>
        </p:nvSpPr>
        <p:spPr>
          <a:xfrm>
            <a:off x="5662874" y="5023593"/>
            <a:ext cx="1924513" cy="816441"/>
          </a:xfrm>
          <a:prstGeom prst="rect">
            <a:avLst/>
          </a:prstGeom>
        </p:spPr>
        <p:txBody>
          <a:bodyPr>
            <a:normAutofit/>
          </a:bodyPr>
          <a:lstStyle>
            <a:defPPr>
              <a:defRPr lang="zh-CN"/>
            </a:defPPr>
            <a:lvl1pPr eaLnBrk="1" fontAlgn="auto" hangingPunct="1">
              <a:spcBef>
                <a:spcPts val="0"/>
              </a:spcBef>
              <a:spcAft>
                <a:spcPts val="0"/>
              </a:spcAft>
              <a:defRPr sz="1400">
                <a:solidFill>
                  <a:srgbClr val="FFFFFF">
                    <a:lumMod val="75000"/>
                  </a:srgbClr>
                </a:solidFill>
                <a:latin typeface="Arial" panose="020B0604020202020204" pitchFamily="34" charset="0"/>
                <a:ea typeface="+mn-ea"/>
              </a:defRPr>
            </a:lvl1pPr>
          </a:lstStyle>
          <a:p>
            <a:r>
              <a:rPr lang="zh-CN" altLang="en-US" sz="1800" b="1" dirty="0">
                <a:solidFill>
                  <a:srgbClr val="000000"/>
                </a:solidFill>
                <a:latin typeface="Arial Bold" panose="020B0604020202090204" charset="0"/>
              </a:rPr>
              <a:t>数据收集</a:t>
            </a:r>
            <a:endParaRPr lang="zh-CN" altLang="en-US" sz="1800" b="1" dirty="0">
              <a:solidFill>
                <a:srgbClr val="000000"/>
              </a:solidFill>
              <a:latin typeface="Arial Bold" panose="020B0604020202090204" charset="0"/>
            </a:endParaRPr>
          </a:p>
        </p:txBody>
      </p:sp>
      <p:sp>
        <p:nvSpPr>
          <p:cNvPr id="63" name="文本框 62"/>
          <p:cNvSpPr txBox="1"/>
          <p:nvPr>
            <p:custDataLst>
              <p:tags r:id="rId25"/>
            </p:custDataLst>
          </p:nvPr>
        </p:nvSpPr>
        <p:spPr>
          <a:xfrm>
            <a:off x="9345521" y="5023593"/>
            <a:ext cx="1924513" cy="816441"/>
          </a:xfrm>
          <a:prstGeom prst="rect">
            <a:avLst/>
          </a:prstGeom>
        </p:spPr>
        <p:txBody>
          <a:bodyPr>
            <a:normAutofit/>
          </a:bodyPr>
          <a:lstStyle>
            <a:defPPr>
              <a:defRPr lang="zh-CN"/>
            </a:defPPr>
            <a:lvl1pPr eaLnBrk="1" fontAlgn="auto" hangingPunct="1">
              <a:spcBef>
                <a:spcPts val="0"/>
              </a:spcBef>
              <a:spcAft>
                <a:spcPts val="0"/>
              </a:spcAft>
              <a:defRPr sz="1400">
                <a:solidFill>
                  <a:srgbClr val="FFFFFF">
                    <a:lumMod val="75000"/>
                  </a:srgbClr>
                </a:solidFill>
                <a:latin typeface="Arial" panose="020B0604020202020204" pitchFamily="34" charset="0"/>
                <a:ea typeface="+mn-ea"/>
              </a:defRPr>
            </a:lvl1pPr>
          </a:lstStyle>
          <a:p>
            <a:r>
              <a:rPr lang="zh-CN" altLang="en-US" sz="1800" b="1" dirty="0">
                <a:solidFill>
                  <a:srgbClr val="000000"/>
                </a:solidFill>
                <a:latin typeface="Arial Bold" panose="020B0604020202090204" charset="0"/>
              </a:rPr>
              <a:t>论文撰写</a:t>
            </a:r>
            <a:endParaRPr lang="en-US" altLang="zh-CN" sz="1800" b="1" dirty="0">
              <a:solidFill>
                <a:srgbClr val="000000"/>
              </a:solidFill>
              <a:latin typeface="Arial Bold" panose="020B0604020202090204" charset="0"/>
            </a:endParaRPr>
          </a:p>
        </p:txBody>
      </p:sp>
      <p:cxnSp>
        <p:nvCxnSpPr>
          <p:cNvPr id="59" name="直接连接符 58"/>
          <p:cNvCxnSpPr/>
          <p:nvPr>
            <p:custDataLst>
              <p:tags r:id="rId26"/>
            </p:custDataLst>
          </p:nvPr>
        </p:nvCxnSpPr>
        <p:spPr bwMode="auto">
          <a:xfrm flipV="1">
            <a:off x="4207280" y="3807433"/>
            <a:ext cx="790282" cy="388"/>
          </a:xfrm>
          <a:prstGeom prst="line">
            <a:avLst/>
          </a:prstGeom>
          <a:noFill/>
          <a:ln w="12700" cap="flat" cmpd="sng" algn="ctr">
            <a:solidFill>
              <a:srgbClr val="D0C420"/>
            </a:solidFill>
            <a:prstDash val="sysDash"/>
            <a:miter lim="800000"/>
          </a:ln>
          <a:effectLst/>
        </p:spPr>
      </p:cxnSp>
      <p:cxnSp>
        <p:nvCxnSpPr>
          <p:cNvPr id="60" name="直接连接符 59"/>
          <p:cNvCxnSpPr/>
          <p:nvPr>
            <p:custDataLst>
              <p:tags r:id="rId27"/>
            </p:custDataLst>
          </p:nvPr>
        </p:nvCxnSpPr>
        <p:spPr bwMode="auto">
          <a:xfrm flipV="1">
            <a:off x="6055483" y="3807433"/>
            <a:ext cx="790282" cy="388"/>
          </a:xfrm>
          <a:prstGeom prst="line">
            <a:avLst/>
          </a:prstGeom>
          <a:noFill/>
          <a:ln w="12700" cap="flat" cmpd="sng" algn="ctr">
            <a:solidFill>
              <a:srgbClr val="FB392E"/>
            </a:solidFill>
            <a:prstDash val="sysDash"/>
            <a:miter lim="800000"/>
          </a:ln>
          <a:effectLst/>
        </p:spPr>
      </p:cxnSp>
      <p:cxnSp>
        <p:nvCxnSpPr>
          <p:cNvPr id="65" name="直接连接符 64"/>
          <p:cNvCxnSpPr/>
          <p:nvPr>
            <p:custDataLst>
              <p:tags r:id="rId28"/>
            </p:custDataLst>
          </p:nvPr>
        </p:nvCxnSpPr>
        <p:spPr bwMode="auto">
          <a:xfrm flipV="1">
            <a:off x="7901794" y="3807433"/>
            <a:ext cx="790282" cy="388"/>
          </a:xfrm>
          <a:prstGeom prst="line">
            <a:avLst/>
          </a:prstGeom>
          <a:noFill/>
          <a:ln w="12700" cap="flat" cmpd="sng" algn="ctr">
            <a:solidFill>
              <a:srgbClr val="45BF67"/>
            </a:solidFill>
            <a:prstDash val="sysDash"/>
            <a:miter lim="800000"/>
          </a:ln>
          <a:effectLst/>
        </p:spPr>
      </p:cxnSp>
      <p:sp>
        <p:nvSpPr>
          <p:cNvPr id="66" name="椭圆 65"/>
          <p:cNvSpPr/>
          <p:nvPr>
            <p:custDataLst>
              <p:tags r:id="rId29"/>
            </p:custDataLst>
          </p:nvPr>
        </p:nvSpPr>
        <p:spPr>
          <a:xfrm>
            <a:off x="8762385" y="3351821"/>
            <a:ext cx="914400" cy="914400"/>
          </a:xfrm>
          <a:prstGeom prst="ellipse">
            <a:avLst/>
          </a:prstGeom>
          <a:solidFill>
            <a:srgbClr val="45BF67"/>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a:solidFill>
                <a:srgbClr val="FFFFFF">
                  <a:lumMod val="75000"/>
                </a:srgbClr>
              </a:solidFill>
            </a:endParaRPr>
          </a:p>
        </p:txBody>
      </p:sp>
      <p:sp>
        <p:nvSpPr>
          <p:cNvPr id="67" name="椭圆 66"/>
          <p:cNvSpPr/>
          <p:nvPr>
            <p:custDataLst>
              <p:tags r:id="rId30"/>
            </p:custDataLst>
          </p:nvPr>
        </p:nvSpPr>
        <p:spPr>
          <a:xfrm>
            <a:off x="9176722" y="4999646"/>
            <a:ext cx="136525" cy="136525"/>
          </a:xfrm>
          <a:prstGeom prst="ellipse">
            <a:avLst/>
          </a:prstGeom>
          <a:solidFill>
            <a:srgbClr val="45BF67"/>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a:solidFill>
                <a:srgbClr val="FFFFFF">
                  <a:lumMod val="75000"/>
                </a:srgbClr>
              </a:solidFill>
            </a:endParaRPr>
          </a:p>
        </p:txBody>
      </p:sp>
      <p:cxnSp>
        <p:nvCxnSpPr>
          <p:cNvPr id="68" name="直接连接符 67"/>
          <p:cNvCxnSpPr/>
          <p:nvPr>
            <p:custDataLst>
              <p:tags r:id="rId31"/>
            </p:custDataLst>
          </p:nvPr>
        </p:nvCxnSpPr>
        <p:spPr bwMode="auto">
          <a:xfrm>
            <a:off x="9232285" y="4337658"/>
            <a:ext cx="0" cy="706438"/>
          </a:xfrm>
          <a:prstGeom prst="line">
            <a:avLst/>
          </a:prstGeom>
          <a:noFill/>
          <a:ln w="12700" cap="flat" cmpd="sng" algn="ctr">
            <a:solidFill>
              <a:srgbClr val="45BF67"/>
            </a:solidFill>
            <a:prstDash val="sysDash"/>
            <a:miter lim="800000"/>
          </a:ln>
          <a:effectLst/>
        </p:spPr>
      </p:cxnSp>
      <p:sp>
        <p:nvSpPr>
          <p:cNvPr id="69" name="弧形 68"/>
          <p:cNvSpPr/>
          <p:nvPr>
            <p:custDataLst>
              <p:tags r:id="rId32"/>
            </p:custDataLst>
          </p:nvPr>
        </p:nvSpPr>
        <p:spPr bwMode="auto">
          <a:xfrm rot="15412246" flipH="1">
            <a:off x="8683803" y="3260540"/>
            <a:ext cx="1071563" cy="1073150"/>
          </a:xfrm>
          <a:prstGeom prst="arc">
            <a:avLst>
              <a:gd name="adj1" fmla="val 15565824"/>
              <a:gd name="adj2" fmla="val 4472400"/>
            </a:avLst>
          </a:prstGeom>
          <a:noFill/>
          <a:ln w="12700" cap="flat" cmpd="sng" algn="ctr">
            <a:solidFill>
              <a:srgbClr val="45BF67"/>
            </a:solidFill>
            <a:prstDash val="sysDash"/>
            <a:miter lim="800000"/>
          </a:ln>
          <a:effectLst/>
        </p:spPr>
        <p:txBody>
          <a:bodyPr anchor="ctr"/>
          <a:lstStyle/>
          <a:p>
            <a:pPr algn="ctr" eaLnBrk="1" fontAlgn="auto" hangingPunct="1">
              <a:spcBef>
                <a:spcPts val="0"/>
              </a:spcBef>
              <a:spcAft>
                <a:spcPts val="0"/>
              </a:spcAft>
              <a:defRPr/>
            </a:pPr>
            <a:endParaRPr lang="zh-CN" altLang="en-US">
              <a:solidFill>
                <a:srgbClr val="FFFFFF">
                  <a:lumMod val="75000"/>
                </a:srgbClr>
              </a:solidFill>
            </a:endParaRPr>
          </a:p>
        </p:txBody>
      </p:sp>
      <p:sp>
        <p:nvSpPr>
          <p:cNvPr id="71" name="椭圆 70"/>
          <p:cNvSpPr/>
          <p:nvPr>
            <p:custDataLst>
              <p:tags r:id="rId33"/>
            </p:custDataLst>
          </p:nvPr>
        </p:nvSpPr>
        <p:spPr>
          <a:xfrm>
            <a:off x="10609500" y="3351821"/>
            <a:ext cx="914400" cy="914400"/>
          </a:xfrm>
          <a:prstGeom prst="ellipse">
            <a:avLst/>
          </a:prstGeom>
          <a:solidFill>
            <a:srgbClr val="D0C420"/>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a:solidFill>
                <a:srgbClr val="FFFFFF">
                  <a:lumMod val="75000"/>
                </a:srgbClr>
              </a:solidFill>
            </a:endParaRPr>
          </a:p>
        </p:txBody>
      </p:sp>
      <p:sp>
        <p:nvSpPr>
          <p:cNvPr id="72" name="椭圆 71"/>
          <p:cNvSpPr/>
          <p:nvPr>
            <p:custDataLst>
              <p:tags r:id="rId34"/>
            </p:custDataLst>
          </p:nvPr>
        </p:nvSpPr>
        <p:spPr>
          <a:xfrm flipV="1">
            <a:off x="11028600" y="2488221"/>
            <a:ext cx="136525" cy="136525"/>
          </a:xfrm>
          <a:prstGeom prst="ellipse">
            <a:avLst/>
          </a:prstGeom>
          <a:solidFill>
            <a:srgbClr val="D0C420"/>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a:solidFill>
                <a:srgbClr val="FFFFFF">
                  <a:lumMod val="75000"/>
                </a:srgbClr>
              </a:solidFill>
            </a:endParaRPr>
          </a:p>
        </p:txBody>
      </p:sp>
      <p:cxnSp>
        <p:nvCxnSpPr>
          <p:cNvPr id="73" name="直接连接符 72"/>
          <p:cNvCxnSpPr/>
          <p:nvPr>
            <p:custDataLst>
              <p:tags r:id="rId35"/>
            </p:custDataLst>
          </p:nvPr>
        </p:nvCxnSpPr>
        <p:spPr bwMode="auto">
          <a:xfrm flipV="1">
            <a:off x="9750162" y="3807433"/>
            <a:ext cx="790282" cy="388"/>
          </a:xfrm>
          <a:prstGeom prst="line">
            <a:avLst/>
          </a:prstGeom>
          <a:noFill/>
          <a:ln w="12700" cap="flat" cmpd="sng" algn="ctr">
            <a:solidFill>
              <a:srgbClr val="D0C420"/>
            </a:solidFill>
            <a:prstDash val="sysDash"/>
            <a:miter lim="800000"/>
          </a:ln>
          <a:effectLst/>
        </p:spPr>
      </p:cxnSp>
      <p:cxnSp>
        <p:nvCxnSpPr>
          <p:cNvPr id="75" name="直接连接符 74"/>
          <p:cNvCxnSpPr/>
          <p:nvPr>
            <p:custDataLst>
              <p:tags r:id="rId36"/>
            </p:custDataLst>
          </p:nvPr>
        </p:nvCxnSpPr>
        <p:spPr bwMode="auto">
          <a:xfrm flipV="1">
            <a:off x="11084162" y="2578708"/>
            <a:ext cx="0" cy="706438"/>
          </a:xfrm>
          <a:prstGeom prst="line">
            <a:avLst/>
          </a:prstGeom>
          <a:noFill/>
          <a:ln w="12700" cap="flat" cmpd="sng" algn="ctr">
            <a:solidFill>
              <a:srgbClr val="D0C420"/>
            </a:solidFill>
            <a:prstDash val="sysDash"/>
            <a:miter lim="800000"/>
          </a:ln>
          <a:effectLst/>
        </p:spPr>
      </p:cxnSp>
      <p:sp>
        <p:nvSpPr>
          <p:cNvPr id="77" name="KSO_Shape"/>
          <p:cNvSpPr/>
          <p:nvPr>
            <p:custDataLst>
              <p:tags r:id="rId37"/>
            </p:custDataLst>
          </p:nvPr>
        </p:nvSpPr>
        <p:spPr>
          <a:xfrm>
            <a:off x="9022735" y="3651858"/>
            <a:ext cx="419100" cy="314325"/>
          </a:xfrm>
          <a:custGeom>
            <a:avLst/>
            <a:gdLst>
              <a:gd name="connsiteX0" fmla="*/ 577329 w 833225"/>
              <a:gd name="connsiteY0" fmla="*/ 241699 h 624687"/>
              <a:gd name="connsiteX1" fmla="*/ 541325 w 833225"/>
              <a:gd name="connsiteY1" fmla="*/ 277703 h 624687"/>
              <a:gd name="connsiteX2" fmla="*/ 577329 w 833225"/>
              <a:gd name="connsiteY2" fmla="*/ 313707 h 624687"/>
              <a:gd name="connsiteX3" fmla="*/ 613333 w 833225"/>
              <a:gd name="connsiteY3" fmla="*/ 277703 h 624687"/>
              <a:gd name="connsiteX4" fmla="*/ 577329 w 833225"/>
              <a:gd name="connsiteY4" fmla="*/ 241699 h 624687"/>
              <a:gd name="connsiteX5" fmla="*/ 424929 w 833225"/>
              <a:gd name="connsiteY5" fmla="*/ 241699 h 624687"/>
              <a:gd name="connsiteX6" fmla="*/ 388925 w 833225"/>
              <a:gd name="connsiteY6" fmla="*/ 277703 h 624687"/>
              <a:gd name="connsiteX7" fmla="*/ 424929 w 833225"/>
              <a:gd name="connsiteY7" fmla="*/ 313707 h 624687"/>
              <a:gd name="connsiteX8" fmla="*/ 460933 w 833225"/>
              <a:gd name="connsiteY8" fmla="*/ 277703 h 624687"/>
              <a:gd name="connsiteX9" fmla="*/ 424929 w 833225"/>
              <a:gd name="connsiteY9" fmla="*/ 241699 h 624687"/>
              <a:gd name="connsiteX10" fmla="*/ 272529 w 833225"/>
              <a:gd name="connsiteY10" fmla="*/ 241699 h 624687"/>
              <a:gd name="connsiteX11" fmla="*/ 236525 w 833225"/>
              <a:gd name="connsiteY11" fmla="*/ 277703 h 624687"/>
              <a:gd name="connsiteX12" fmla="*/ 272529 w 833225"/>
              <a:gd name="connsiteY12" fmla="*/ 313707 h 624687"/>
              <a:gd name="connsiteX13" fmla="*/ 308533 w 833225"/>
              <a:gd name="connsiteY13" fmla="*/ 277703 h 624687"/>
              <a:gd name="connsiteX14" fmla="*/ 272529 w 833225"/>
              <a:gd name="connsiteY14" fmla="*/ 241699 h 624687"/>
              <a:gd name="connsiteX15" fmla="*/ 429066 w 833225"/>
              <a:gd name="connsiteY15" fmla="*/ 124 h 624687"/>
              <a:gd name="connsiteX16" fmla="*/ 543580 w 833225"/>
              <a:gd name="connsiteY16" fmla="*/ 13237 h 624687"/>
              <a:gd name="connsiteX17" fmla="*/ 789350 w 833225"/>
              <a:gd name="connsiteY17" fmla="*/ 401436 h 624687"/>
              <a:gd name="connsiteX18" fmla="*/ 362652 w 833225"/>
              <a:gd name="connsiteY18" fmla="*/ 552944 h 624687"/>
              <a:gd name="connsiteX19" fmla="*/ 243007 w 833225"/>
              <a:gd name="connsiteY19" fmla="*/ 624687 h 624687"/>
              <a:gd name="connsiteX20" fmla="*/ 211865 w 833225"/>
              <a:gd name="connsiteY20" fmla="*/ 519440 h 624687"/>
              <a:gd name="connsiteX21" fmla="*/ 117966 w 833225"/>
              <a:gd name="connsiteY21" fmla="*/ 84077 h 624687"/>
              <a:gd name="connsiteX22" fmla="*/ 429066 w 833225"/>
              <a:gd name="connsiteY22" fmla="*/ 124 h 62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33225" h="624687">
                <a:moveTo>
                  <a:pt x="577329" y="241699"/>
                </a:moveTo>
                <a:cubicBezTo>
                  <a:pt x="557445" y="241699"/>
                  <a:pt x="541325" y="257819"/>
                  <a:pt x="541325" y="277703"/>
                </a:cubicBezTo>
                <a:cubicBezTo>
                  <a:pt x="541325" y="297587"/>
                  <a:pt x="557445" y="313707"/>
                  <a:pt x="577329" y="313707"/>
                </a:cubicBezTo>
                <a:cubicBezTo>
                  <a:pt x="597213" y="313707"/>
                  <a:pt x="613333" y="297587"/>
                  <a:pt x="613333" y="277703"/>
                </a:cubicBezTo>
                <a:cubicBezTo>
                  <a:pt x="613333" y="257819"/>
                  <a:pt x="597213" y="241699"/>
                  <a:pt x="577329" y="241699"/>
                </a:cubicBezTo>
                <a:close/>
                <a:moveTo>
                  <a:pt x="424929" y="241699"/>
                </a:moveTo>
                <a:cubicBezTo>
                  <a:pt x="405045" y="241699"/>
                  <a:pt x="388925" y="257819"/>
                  <a:pt x="388925" y="277703"/>
                </a:cubicBezTo>
                <a:cubicBezTo>
                  <a:pt x="388925" y="297587"/>
                  <a:pt x="405045" y="313707"/>
                  <a:pt x="424929" y="313707"/>
                </a:cubicBezTo>
                <a:cubicBezTo>
                  <a:pt x="444813" y="313707"/>
                  <a:pt x="460933" y="297587"/>
                  <a:pt x="460933" y="277703"/>
                </a:cubicBezTo>
                <a:cubicBezTo>
                  <a:pt x="460933" y="257819"/>
                  <a:pt x="444813" y="241699"/>
                  <a:pt x="424929" y="241699"/>
                </a:cubicBezTo>
                <a:close/>
                <a:moveTo>
                  <a:pt x="272529" y="241699"/>
                </a:moveTo>
                <a:cubicBezTo>
                  <a:pt x="252645" y="241699"/>
                  <a:pt x="236525" y="257819"/>
                  <a:pt x="236525" y="277703"/>
                </a:cubicBezTo>
                <a:cubicBezTo>
                  <a:pt x="236525" y="297587"/>
                  <a:pt x="252645" y="313707"/>
                  <a:pt x="272529" y="313707"/>
                </a:cubicBezTo>
                <a:cubicBezTo>
                  <a:pt x="292413" y="313707"/>
                  <a:pt x="308533" y="297587"/>
                  <a:pt x="308533" y="277703"/>
                </a:cubicBezTo>
                <a:cubicBezTo>
                  <a:pt x="308533" y="257819"/>
                  <a:pt x="292413" y="241699"/>
                  <a:pt x="272529" y="241699"/>
                </a:cubicBezTo>
                <a:close/>
                <a:moveTo>
                  <a:pt x="429066" y="124"/>
                </a:moveTo>
                <a:cubicBezTo>
                  <a:pt x="467414" y="891"/>
                  <a:pt x="505944" y="5202"/>
                  <a:pt x="543580" y="13237"/>
                </a:cubicBezTo>
                <a:cubicBezTo>
                  <a:pt x="786614" y="65121"/>
                  <a:pt x="903137" y="249172"/>
                  <a:pt x="789350" y="401436"/>
                </a:cubicBezTo>
                <a:cubicBezTo>
                  <a:pt x="710142" y="507428"/>
                  <a:pt x="538801" y="568267"/>
                  <a:pt x="362652" y="552944"/>
                </a:cubicBezTo>
                <a:lnTo>
                  <a:pt x="243007" y="624687"/>
                </a:lnTo>
                <a:lnTo>
                  <a:pt x="211865" y="519440"/>
                </a:lnTo>
                <a:cubicBezTo>
                  <a:pt x="-26035" y="429957"/>
                  <a:pt x="-72481" y="214611"/>
                  <a:pt x="117966" y="84077"/>
                </a:cubicBezTo>
                <a:cubicBezTo>
                  <a:pt x="200623" y="27423"/>
                  <a:pt x="314022" y="-2176"/>
                  <a:pt x="429066" y="124"/>
                </a:cubicBezTo>
                <a:close/>
              </a:path>
            </a:pathLst>
          </a:custGeom>
          <a:solidFill>
            <a:srgbClr val="FFFFFF"/>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en-US">
              <a:solidFill>
                <a:srgbClr val="FFFFFF">
                  <a:lumMod val="75000"/>
                </a:srgbClr>
              </a:solidFill>
            </a:endParaRPr>
          </a:p>
        </p:txBody>
      </p:sp>
      <p:sp>
        <p:nvSpPr>
          <p:cNvPr id="78" name="Freeform 78"/>
          <p:cNvSpPr/>
          <p:nvPr>
            <p:custDataLst>
              <p:tags r:id="rId38"/>
            </p:custDataLst>
          </p:nvPr>
        </p:nvSpPr>
        <p:spPr bwMode="auto">
          <a:xfrm>
            <a:off x="1667908" y="3589946"/>
            <a:ext cx="328613" cy="339725"/>
          </a:xfrm>
          <a:custGeom>
            <a:avLst/>
            <a:gdLst>
              <a:gd name="T0" fmla="*/ 180 w 362"/>
              <a:gd name="T1" fmla="*/ 0 h 455"/>
              <a:gd name="T2" fmla="*/ 1 w 362"/>
              <a:gd name="T3" fmla="*/ 181 h 455"/>
              <a:gd name="T4" fmla="*/ 73 w 362"/>
              <a:gd name="T5" fmla="*/ 323 h 455"/>
              <a:gd name="T6" fmla="*/ 109 w 362"/>
              <a:gd name="T7" fmla="*/ 431 h 455"/>
              <a:gd name="T8" fmla="*/ 181 w 362"/>
              <a:gd name="T9" fmla="*/ 455 h 455"/>
              <a:gd name="T10" fmla="*/ 253 w 362"/>
              <a:gd name="T11" fmla="*/ 431 h 455"/>
              <a:gd name="T12" fmla="*/ 253 w 362"/>
              <a:gd name="T13" fmla="*/ 431 h 455"/>
              <a:gd name="T14" fmla="*/ 289 w 362"/>
              <a:gd name="T15" fmla="*/ 323 h 455"/>
              <a:gd name="T16" fmla="*/ 361 w 362"/>
              <a:gd name="T17" fmla="*/ 181 h 455"/>
              <a:gd name="T18" fmla="*/ 183 w 362"/>
              <a:gd name="T19" fmla="*/ 0 h 455"/>
              <a:gd name="T20" fmla="*/ 180 w 362"/>
              <a:gd name="T21" fmla="*/ 0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2" h="455">
                <a:moveTo>
                  <a:pt x="180" y="0"/>
                </a:moveTo>
                <a:cubicBezTo>
                  <a:pt x="80" y="0"/>
                  <a:pt x="0" y="81"/>
                  <a:pt x="1" y="181"/>
                </a:cubicBezTo>
                <a:cubicBezTo>
                  <a:pt x="1" y="239"/>
                  <a:pt x="44" y="290"/>
                  <a:pt x="73" y="323"/>
                </a:cubicBezTo>
                <a:cubicBezTo>
                  <a:pt x="103" y="356"/>
                  <a:pt x="109" y="431"/>
                  <a:pt x="109" y="431"/>
                </a:cubicBezTo>
                <a:cubicBezTo>
                  <a:pt x="109" y="431"/>
                  <a:pt x="142" y="455"/>
                  <a:pt x="181" y="455"/>
                </a:cubicBezTo>
                <a:cubicBezTo>
                  <a:pt x="221" y="455"/>
                  <a:pt x="253" y="431"/>
                  <a:pt x="253" y="431"/>
                </a:cubicBezTo>
                <a:cubicBezTo>
                  <a:pt x="253" y="431"/>
                  <a:pt x="253" y="431"/>
                  <a:pt x="253" y="431"/>
                </a:cubicBezTo>
                <a:cubicBezTo>
                  <a:pt x="253" y="431"/>
                  <a:pt x="260" y="356"/>
                  <a:pt x="289" y="323"/>
                </a:cubicBezTo>
                <a:cubicBezTo>
                  <a:pt x="318" y="290"/>
                  <a:pt x="361" y="239"/>
                  <a:pt x="361" y="181"/>
                </a:cubicBezTo>
                <a:cubicBezTo>
                  <a:pt x="362" y="81"/>
                  <a:pt x="282" y="0"/>
                  <a:pt x="183" y="0"/>
                </a:cubicBezTo>
                <a:lnTo>
                  <a:pt x="180" y="0"/>
                </a:lnTo>
                <a:close/>
              </a:path>
            </a:pathLst>
          </a:custGeom>
          <a:noFill/>
          <a:ln w="34925" cap="flat">
            <a:solidFill>
              <a:srgbClr val="FFFFFF"/>
            </a:solidFill>
            <a:prstDash val="solid"/>
            <a:round/>
          </a:ln>
        </p:spPr>
        <p:txBody>
          <a:bodyPr/>
          <a:lstStyle/>
          <a:p>
            <a:pPr eaLnBrk="1" fontAlgn="auto" hangingPunct="1">
              <a:spcBef>
                <a:spcPts val="0"/>
              </a:spcBef>
              <a:spcAft>
                <a:spcPts val="0"/>
              </a:spcAft>
              <a:defRPr/>
            </a:pPr>
            <a:endParaRPr lang="zh-CN" altLang="en-US">
              <a:solidFill>
                <a:srgbClr val="FFFFFF">
                  <a:lumMod val="75000"/>
                </a:srgbClr>
              </a:solidFill>
            </a:endParaRPr>
          </a:p>
        </p:txBody>
      </p:sp>
      <p:sp>
        <p:nvSpPr>
          <p:cNvPr id="79" name="Freeform 79"/>
          <p:cNvSpPr/>
          <p:nvPr>
            <p:custDataLst>
              <p:tags r:id="rId39"/>
            </p:custDataLst>
          </p:nvPr>
        </p:nvSpPr>
        <p:spPr bwMode="auto">
          <a:xfrm>
            <a:off x="1758396" y="3918558"/>
            <a:ext cx="73025" cy="47625"/>
          </a:xfrm>
          <a:custGeom>
            <a:avLst/>
            <a:gdLst>
              <a:gd name="T0" fmla="*/ 13 w 81"/>
              <a:gd name="T1" fmla="*/ 0 h 64"/>
              <a:gd name="T2" fmla="*/ 5 w 81"/>
              <a:gd name="T3" fmla="*/ 28 h 64"/>
              <a:gd name="T4" fmla="*/ 81 w 81"/>
              <a:gd name="T5" fmla="*/ 64 h 64"/>
            </a:gdLst>
            <a:ahLst/>
            <a:cxnLst>
              <a:cxn ang="0">
                <a:pos x="T0" y="T1"/>
              </a:cxn>
              <a:cxn ang="0">
                <a:pos x="T2" y="T3"/>
              </a:cxn>
              <a:cxn ang="0">
                <a:pos x="T4" y="T5"/>
              </a:cxn>
            </a:cxnLst>
            <a:rect l="0" t="0" r="r" b="b"/>
            <a:pathLst>
              <a:path w="81" h="64">
                <a:moveTo>
                  <a:pt x="13" y="0"/>
                </a:moveTo>
                <a:cubicBezTo>
                  <a:pt x="8" y="14"/>
                  <a:pt x="0" y="16"/>
                  <a:pt x="5" y="28"/>
                </a:cubicBezTo>
                <a:cubicBezTo>
                  <a:pt x="11" y="40"/>
                  <a:pt x="42" y="64"/>
                  <a:pt x="81" y="64"/>
                </a:cubicBezTo>
              </a:path>
            </a:pathLst>
          </a:custGeom>
          <a:solidFill>
            <a:srgbClr val="45BF67"/>
          </a:solidFill>
          <a:ln w="34925" cap="rnd">
            <a:solidFill>
              <a:srgbClr val="FFFFFF"/>
            </a:solidFill>
            <a:prstDash val="solid"/>
            <a:round/>
          </a:ln>
        </p:spPr>
        <p:txBody>
          <a:bodyPr/>
          <a:lstStyle/>
          <a:p>
            <a:pPr eaLnBrk="1" fontAlgn="auto" hangingPunct="1">
              <a:spcBef>
                <a:spcPts val="0"/>
              </a:spcBef>
              <a:spcAft>
                <a:spcPts val="0"/>
              </a:spcAft>
              <a:defRPr/>
            </a:pPr>
            <a:endParaRPr lang="zh-CN" altLang="en-US">
              <a:solidFill>
                <a:srgbClr val="FFFFFF">
                  <a:lumMod val="75000"/>
                </a:srgbClr>
              </a:solidFill>
            </a:endParaRPr>
          </a:p>
        </p:txBody>
      </p:sp>
      <p:sp>
        <p:nvSpPr>
          <p:cNvPr id="80" name="Freeform 80"/>
          <p:cNvSpPr/>
          <p:nvPr>
            <p:custDataLst>
              <p:tags r:id="rId40"/>
            </p:custDataLst>
          </p:nvPr>
        </p:nvSpPr>
        <p:spPr bwMode="auto">
          <a:xfrm>
            <a:off x="1831421" y="3918558"/>
            <a:ext cx="74612" cy="47625"/>
          </a:xfrm>
          <a:custGeom>
            <a:avLst/>
            <a:gdLst>
              <a:gd name="T0" fmla="*/ 68 w 82"/>
              <a:gd name="T1" fmla="*/ 0 h 64"/>
              <a:gd name="T2" fmla="*/ 76 w 82"/>
              <a:gd name="T3" fmla="*/ 28 h 64"/>
              <a:gd name="T4" fmla="*/ 0 w 82"/>
              <a:gd name="T5" fmla="*/ 64 h 64"/>
            </a:gdLst>
            <a:ahLst/>
            <a:cxnLst>
              <a:cxn ang="0">
                <a:pos x="T0" y="T1"/>
              </a:cxn>
              <a:cxn ang="0">
                <a:pos x="T2" y="T3"/>
              </a:cxn>
              <a:cxn ang="0">
                <a:pos x="T4" y="T5"/>
              </a:cxn>
            </a:cxnLst>
            <a:rect l="0" t="0" r="r" b="b"/>
            <a:pathLst>
              <a:path w="82" h="64">
                <a:moveTo>
                  <a:pt x="68" y="0"/>
                </a:moveTo>
                <a:cubicBezTo>
                  <a:pt x="74" y="14"/>
                  <a:pt x="82" y="16"/>
                  <a:pt x="76" y="28"/>
                </a:cubicBezTo>
                <a:cubicBezTo>
                  <a:pt x="71" y="40"/>
                  <a:pt x="40" y="64"/>
                  <a:pt x="0" y="64"/>
                </a:cubicBezTo>
              </a:path>
            </a:pathLst>
          </a:custGeom>
          <a:solidFill>
            <a:srgbClr val="45BF67"/>
          </a:solidFill>
          <a:ln w="34925" cap="rnd">
            <a:solidFill>
              <a:srgbClr val="FFFFFF"/>
            </a:solidFill>
            <a:prstDash val="solid"/>
            <a:round/>
          </a:ln>
        </p:spPr>
        <p:txBody>
          <a:bodyPr/>
          <a:lstStyle/>
          <a:p>
            <a:pPr eaLnBrk="1" fontAlgn="auto" hangingPunct="1">
              <a:spcBef>
                <a:spcPts val="0"/>
              </a:spcBef>
              <a:spcAft>
                <a:spcPts val="0"/>
              </a:spcAft>
              <a:defRPr/>
            </a:pPr>
            <a:endParaRPr lang="zh-CN" altLang="en-US">
              <a:solidFill>
                <a:srgbClr val="FFFFFF">
                  <a:lumMod val="75000"/>
                </a:srgbClr>
              </a:solidFill>
            </a:endParaRPr>
          </a:p>
        </p:txBody>
      </p:sp>
      <p:sp>
        <p:nvSpPr>
          <p:cNvPr id="81" name="Freeform 81"/>
          <p:cNvSpPr/>
          <p:nvPr>
            <p:custDataLst>
              <p:tags r:id="rId41"/>
            </p:custDataLst>
          </p:nvPr>
        </p:nvSpPr>
        <p:spPr bwMode="auto">
          <a:xfrm>
            <a:off x="1758396" y="3955071"/>
            <a:ext cx="73025" cy="47625"/>
          </a:xfrm>
          <a:custGeom>
            <a:avLst/>
            <a:gdLst>
              <a:gd name="T0" fmla="*/ 13 w 81"/>
              <a:gd name="T1" fmla="*/ 0 h 64"/>
              <a:gd name="T2" fmla="*/ 5 w 81"/>
              <a:gd name="T3" fmla="*/ 28 h 64"/>
              <a:gd name="T4" fmla="*/ 81 w 81"/>
              <a:gd name="T5" fmla="*/ 64 h 64"/>
            </a:gdLst>
            <a:ahLst/>
            <a:cxnLst>
              <a:cxn ang="0">
                <a:pos x="T0" y="T1"/>
              </a:cxn>
              <a:cxn ang="0">
                <a:pos x="T2" y="T3"/>
              </a:cxn>
              <a:cxn ang="0">
                <a:pos x="T4" y="T5"/>
              </a:cxn>
            </a:cxnLst>
            <a:rect l="0" t="0" r="r" b="b"/>
            <a:pathLst>
              <a:path w="81" h="64">
                <a:moveTo>
                  <a:pt x="13" y="0"/>
                </a:moveTo>
                <a:cubicBezTo>
                  <a:pt x="8" y="14"/>
                  <a:pt x="0" y="16"/>
                  <a:pt x="5" y="28"/>
                </a:cubicBezTo>
                <a:cubicBezTo>
                  <a:pt x="11" y="40"/>
                  <a:pt x="42" y="64"/>
                  <a:pt x="81" y="64"/>
                </a:cubicBezTo>
              </a:path>
            </a:pathLst>
          </a:custGeom>
          <a:solidFill>
            <a:srgbClr val="45BF67"/>
          </a:solidFill>
          <a:ln w="34925" cap="rnd">
            <a:solidFill>
              <a:srgbClr val="FFFFFF"/>
            </a:solidFill>
            <a:prstDash val="solid"/>
            <a:round/>
          </a:ln>
        </p:spPr>
        <p:txBody>
          <a:bodyPr/>
          <a:lstStyle/>
          <a:p>
            <a:pPr eaLnBrk="1" fontAlgn="auto" hangingPunct="1">
              <a:spcBef>
                <a:spcPts val="0"/>
              </a:spcBef>
              <a:spcAft>
                <a:spcPts val="0"/>
              </a:spcAft>
              <a:defRPr/>
            </a:pPr>
            <a:endParaRPr lang="zh-CN" altLang="en-US">
              <a:solidFill>
                <a:srgbClr val="FFFFFF">
                  <a:lumMod val="75000"/>
                </a:srgbClr>
              </a:solidFill>
            </a:endParaRPr>
          </a:p>
        </p:txBody>
      </p:sp>
      <p:sp>
        <p:nvSpPr>
          <p:cNvPr id="82" name="Freeform 82"/>
          <p:cNvSpPr/>
          <p:nvPr>
            <p:custDataLst>
              <p:tags r:id="rId42"/>
            </p:custDataLst>
          </p:nvPr>
        </p:nvSpPr>
        <p:spPr bwMode="auto">
          <a:xfrm>
            <a:off x="1831421" y="3955071"/>
            <a:ext cx="74612" cy="47625"/>
          </a:xfrm>
          <a:custGeom>
            <a:avLst/>
            <a:gdLst>
              <a:gd name="T0" fmla="*/ 68 w 82"/>
              <a:gd name="T1" fmla="*/ 0 h 64"/>
              <a:gd name="T2" fmla="*/ 76 w 82"/>
              <a:gd name="T3" fmla="*/ 28 h 64"/>
              <a:gd name="T4" fmla="*/ 0 w 82"/>
              <a:gd name="T5" fmla="*/ 64 h 64"/>
            </a:gdLst>
            <a:ahLst/>
            <a:cxnLst>
              <a:cxn ang="0">
                <a:pos x="T0" y="T1"/>
              </a:cxn>
              <a:cxn ang="0">
                <a:pos x="T2" y="T3"/>
              </a:cxn>
              <a:cxn ang="0">
                <a:pos x="T4" y="T5"/>
              </a:cxn>
            </a:cxnLst>
            <a:rect l="0" t="0" r="r" b="b"/>
            <a:pathLst>
              <a:path w="82" h="64">
                <a:moveTo>
                  <a:pt x="68" y="0"/>
                </a:moveTo>
                <a:cubicBezTo>
                  <a:pt x="74" y="14"/>
                  <a:pt x="82" y="16"/>
                  <a:pt x="76" y="28"/>
                </a:cubicBezTo>
                <a:cubicBezTo>
                  <a:pt x="71" y="40"/>
                  <a:pt x="40" y="64"/>
                  <a:pt x="0" y="64"/>
                </a:cubicBezTo>
              </a:path>
            </a:pathLst>
          </a:custGeom>
          <a:solidFill>
            <a:srgbClr val="45BF67"/>
          </a:solidFill>
          <a:ln w="34925" cap="rnd">
            <a:solidFill>
              <a:srgbClr val="FFFFFF"/>
            </a:solidFill>
            <a:prstDash val="solid"/>
            <a:round/>
          </a:ln>
        </p:spPr>
        <p:txBody>
          <a:bodyPr/>
          <a:lstStyle/>
          <a:p>
            <a:pPr eaLnBrk="1" fontAlgn="auto" hangingPunct="1">
              <a:spcBef>
                <a:spcPts val="0"/>
              </a:spcBef>
              <a:spcAft>
                <a:spcPts val="0"/>
              </a:spcAft>
              <a:defRPr/>
            </a:pPr>
            <a:endParaRPr lang="zh-CN" altLang="en-US">
              <a:solidFill>
                <a:srgbClr val="FFFFFF">
                  <a:lumMod val="75000"/>
                </a:srgbClr>
              </a:solidFill>
            </a:endParaRPr>
          </a:p>
        </p:txBody>
      </p:sp>
      <p:sp>
        <p:nvSpPr>
          <p:cNvPr id="83" name="Freeform 83"/>
          <p:cNvSpPr/>
          <p:nvPr>
            <p:custDataLst>
              <p:tags r:id="rId43"/>
            </p:custDataLst>
          </p:nvPr>
        </p:nvSpPr>
        <p:spPr bwMode="auto">
          <a:xfrm>
            <a:off x="1791734" y="4007458"/>
            <a:ext cx="80963" cy="20638"/>
          </a:xfrm>
          <a:custGeom>
            <a:avLst/>
            <a:gdLst>
              <a:gd name="T0" fmla="*/ 88 w 88"/>
              <a:gd name="T1" fmla="*/ 0 h 27"/>
              <a:gd name="T2" fmla="*/ 44 w 88"/>
              <a:gd name="T3" fmla="*/ 27 h 27"/>
              <a:gd name="T4" fmla="*/ 0 w 88"/>
              <a:gd name="T5" fmla="*/ 0 h 27"/>
            </a:gdLst>
            <a:ahLst/>
            <a:cxnLst>
              <a:cxn ang="0">
                <a:pos x="T0" y="T1"/>
              </a:cxn>
              <a:cxn ang="0">
                <a:pos x="T2" y="T3"/>
              </a:cxn>
              <a:cxn ang="0">
                <a:pos x="T4" y="T5"/>
              </a:cxn>
            </a:cxnLst>
            <a:rect l="0" t="0" r="r" b="b"/>
            <a:pathLst>
              <a:path w="88" h="27">
                <a:moveTo>
                  <a:pt x="88" y="0"/>
                </a:moveTo>
                <a:cubicBezTo>
                  <a:pt x="88" y="0"/>
                  <a:pt x="69" y="27"/>
                  <a:pt x="44" y="27"/>
                </a:cubicBezTo>
                <a:cubicBezTo>
                  <a:pt x="20" y="27"/>
                  <a:pt x="0" y="0"/>
                  <a:pt x="0" y="0"/>
                </a:cubicBezTo>
              </a:path>
            </a:pathLst>
          </a:custGeom>
          <a:solidFill>
            <a:srgbClr val="45BF67"/>
          </a:solidFill>
          <a:ln w="9525">
            <a:solidFill>
              <a:srgbClr val="FFFFFF"/>
            </a:solidFill>
            <a:round/>
          </a:ln>
        </p:spPr>
        <p:txBody>
          <a:bodyPr/>
          <a:lstStyle/>
          <a:p>
            <a:pPr eaLnBrk="1" fontAlgn="auto" hangingPunct="1">
              <a:spcBef>
                <a:spcPts val="0"/>
              </a:spcBef>
              <a:spcAft>
                <a:spcPts val="0"/>
              </a:spcAft>
              <a:defRPr/>
            </a:pPr>
            <a:endParaRPr lang="zh-CN" altLang="en-US">
              <a:solidFill>
                <a:srgbClr val="FFFFFF">
                  <a:lumMod val="75000"/>
                </a:srgbClr>
              </a:solidFill>
            </a:endParaRPr>
          </a:p>
        </p:txBody>
      </p:sp>
      <p:sp>
        <p:nvSpPr>
          <p:cNvPr id="84" name="Freeform 84"/>
          <p:cNvSpPr/>
          <p:nvPr>
            <p:custDataLst>
              <p:tags r:id="rId44"/>
            </p:custDataLst>
          </p:nvPr>
        </p:nvSpPr>
        <p:spPr bwMode="auto">
          <a:xfrm>
            <a:off x="1774271" y="3737583"/>
            <a:ext cx="115887" cy="187325"/>
          </a:xfrm>
          <a:custGeom>
            <a:avLst/>
            <a:gdLst>
              <a:gd name="T0" fmla="*/ 24 w 71"/>
              <a:gd name="T1" fmla="*/ 138 h 138"/>
              <a:gd name="T2" fmla="*/ 0 w 71"/>
              <a:gd name="T3" fmla="*/ 10 h 138"/>
              <a:gd name="T4" fmla="*/ 6 w 71"/>
              <a:gd name="T5" fmla="*/ 0 h 138"/>
              <a:gd name="T6" fmla="*/ 16 w 71"/>
              <a:gd name="T7" fmla="*/ 20 h 138"/>
              <a:gd name="T8" fmla="*/ 25 w 71"/>
              <a:gd name="T9" fmla="*/ 0 h 138"/>
              <a:gd name="T10" fmla="*/ 35 w 71"/>
              <a:gd name="T11" fmla="*/ 20 h 138"/>
              <a:gd name="T12" fmla="*/ 45 w 71"/>
              <a:gd name="T13" fmla="*/ 0 h 138"/>
              <a:gd name="T14" fmla="*/ 55 w 71"/>
              <a:gd name="T15" fmla="*/ 20 h 138"/>
              <a:gd name="T16" fmla="*/ 65 w 71"/>
              <a:gd name="T17" fmla="*/ 0 h 138"/>
              <a:gd name="T18" fmla="*/ 71 w 71"/>
              <a:gd name="T19" fmla="*/ 10 h 138"/>
              <a:gd name="T20" fmla="*/ 46 w 71"/>
              <a:gd name="T21"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1" h="138">
                <a:moveTo>
                  <a:pt x="24" y="138"/>
                </a:moveTo>
                <a:lnTo>
                  <a:pt x="0" y="10"/>
                </a:lnTo>
                <a:lnTo>
                  <a:pt x="6" y="0"/>
                </a:lnTo>
                <a:lnTo>
                  <a:pt x="16" y="20"/>
                </a:lnTo>
                <a:lnTo>
                  <a:pt x="25" y="0"/>
                </a:lnTo>
                <a:lnTo>
                  <a:pt x="35" y="20"/>
                </a:lnTo>
                <a:lnTo>
                  <a:pt x="45" y="0"/>
                </a:lnTo>
                <a:lnTo>
                  <a:pt x="55" y="20"/>
                </a:lnTo>
                <a:lnTo>
                  <a:pt x="65" y="0"/>
                </a:lnTo>
                <a:lnTo>
                  <a:pt x="71" y="10"/>
                </a:lnTo>
                <a:lnTo>
                  <a:pt x="46" y="138"/>
                </a:lnTo>
              </a:path>
            </a:pathLst>
          </a:custGeom>
          <a:solidFill>
            <a:srgbClr val="FFFFFF"/>
          </a:solidFill>
          <a:ln w="11113" cap="rnd">
            <a:solidFill>
              <a:srgbClr val="FFFFFF"/>
            </a:solidFill>
            <a:prstDash val="solid"/>
            <a:round/>
          </a:ln>
        </p:spPr>
        <p:txBody>
          <a:bodyPr/>
          <a:lstStyle/>
          <a:p>
            <a:pPr eaLnBrk="1" fontAlgn="auto" hangingPunct="1">
              <a:spcBef>
                <a:spcPts val="0"/>
              </a:spcBef>
              <a:spcAft>
                <a:spcPts val="0"/>
              </a:spcAft>
              <a:defRPr/>
            </a:pPr>
            <a:endParaRPr lang="zh-CN" altLang="en-US">
              <a:solidFill>
                <a:srgbClr val="FFFFFF">
                  <a:lumMod val="75000"/>
                </a:srgbClr>
              </a:solidFill>
            </a:endParaRPr>
          </a:p>
        </p:txBody>
      </p:sp>
      <p:sp>
        <p:nvSpPr>
          <p:cNvPr id="87" name="Freeform 31"/>
          <p:cNvSpPr>
            <a:spLocks noEditPoints="1"/>
          </p:cNvSpPr>
          <p:nvPr>
            <p:custDataLst>
              <p:tags r:id="rId45"/>
            </p:custDataLst>
          </p:nvPr>
        </p:nvSpPr>
        <p:spPr bwMode="auto">
          <a:xfrm>
            <a:off x="10887455" y="3615821"/>
            <a:ext cx="393414" cy="339250"/>
          </a:xfrm>
          <a:custGeom>
            <a:avLst/>
            <a:gdLst/>
            <a:ahLst/>
            <a:cxnLst>
              <a:cxn ang="0">
                <a:pos x="64" y="28"/>
              </a:cxn>
              <a:cxn ang="0">
                <a:pos x="0" y="28"/>
              </a:cxn>
              <a:cxn ang="0">
                <a:pos x="0" y="15"/>
              </a:cxn>
              <a:cxn ang="0">
                <a:pos x="5" y="9"/>
              </a:cxn>
              <a:cxn ang="0">
                <a:pos x="18" y="9"/>
              </a:cxn>
              <a:cxn ang="0">
                <a:pos x="18" y="3"/>
              </a:cxn>
              <a:cxn ang="0">
                <a:pos x="21" y="0"/>
              </a:cxn>
              <a:cxn ang="0">
                <a:pos x="42" y="0"/>
              </a:cxn>
              <a:cxn ang="0">
                <a:pos x="45" y="3"/>
              </a:cxn>
              <a:cxn ang="0">
                <a:pos x="45" y="9"/>
              </a:cxn>
              <a:cxn ang="0">
                <a:pos x="58" y="9"/>
              </a:cxn>
              <a:cxn ang="0">
                <a:pos x="64" y="15"/>
              </a:cxn>
              <a:cxn ang="0">
                <a:pos x="64" y="28"/>
              </a:cxn>
              <a:cxn ang="0">
                <a:pos x="64" y="49"/>
              </a:cxn>
              <a:cxn ang="0">
                <a:pos x="58" y="55"/>
              </a:cxn>
              <a:cxn ang="0">
                <a:pos x="5" y="55"/>
              </a:cxn>
              <a:cxn ang="0">
                <a:pos x="0" y="49"/>
              </a:cxn>
              <a:cxn ang="0">
                <a:pos x="0" y="32"/>
              </a:cxn>
              <a:cxn ang="0">
                <a:pos x="24" y="32"/>
              </a:cxn>
              <a:cxn ang="0">
                <a:pos x="24" y="37"/>
              </a:cxn>
              <a:cxn ang="0">
                <a:pos x="26" y="40"/>
              </a:cxn>
              <a:cxn ang="0">
                <a:pos x="37" y="40"/>
              </a:cxn>
              <a:cxn ang="0">
                <a:pos x="40" y="37"/>
              </a:cxn>
              <a:cxn ang="0">
                <a:pos x="40" y="32"/>
              </a:cxn>
              <a:cxn ang="0">
                <a:pos x="64" y="32"/>
              </a:cxn>
              <a:cxn ang="0">
                <a:pos x="64" y="49"/>
              </a:cxn>
              <a:cxn ang="0">
                <a:pos x="41" y="9"/>
              </a:cxn>
              <a:cxn ang="0">
                <a:pos x="41" y="4"/>
              </a:cxn>
              <a:cxn ang="0">
                <a:pos x="23" y="4"/>
              </a:cxn>
              <a:cxn ang="0">
                <a:pos x="23" y="9"/>
              </a:cxn>
              <a:cxn ang="0">
                <a:pos x="41" y="9"/>
              </a:cxn>
              <a:cxn ang="0">
                <a:pos x="36" y="36"/>
              </a:cxn>
              <a:cxn ang="0">
                <a:pos x="27" y="36"/>
              </a:cxn>
              <a:cxn ang="0">
                <a:pos x="27" y="32"/>
              </a:cxn>
              <a:cxn ang="0">
                <a:pos x="36" y="32"/>
              </a:cxn>
              <a:cxn ang="0">
                <a:pos x="36" y="36"/>
              </a:cxn>
            </a:cxnLst>
            <a:rect l="0" t="0" r="r" b="b"/>
            <a:pathLst>
              <a:path w="64" h="55">
                <a:moveTo>
                  <a:pt x="64" y="28"/>
                </a:moveTo>
                <a:cubicBezTo>
                  <a:pt x="0" y="28"/>
                  <a:pt x="0" y="28"/>
                  <a:pt x="0" y="28"/>
                </a:cubicBezTo>
                <a:cubicBezTo>
                  <a:pt x="0" y="15"/>
                  <a:pt x="0" y="15"/>
                  <a:pt x="0" y="15"/>
                </a:cubicBezTo>
                <a:cubicBezTo>
                  <a:pt x="0" y="11"/>
                  <a:pt x="2" y="9"/>
                  <a:pt x="5" y="9"/>
                </a:cubicBezTo>
                <a:cubicBezTo>
                  <a:pt x="18" y="9"/>
                  <a:pt x="18" y="9"/>
                  <a:pt x="18" y="9"/>
                </a:cubicBezTo>
                <a:cubicBezTo>
                  <a:pt x="18" y="3"/>
                  <a:pt x="18" y="3"/>
                  <a:pt x="18" y="3"/>
                </a:cubicBezTo>
                <a:cubicBezTo>
                  <a:pt x="18" y="1"/>
                  <a:pt x="20" y="0"/>
                  <a:pt x="21" y="0"/>
                </a:cubicBezTo>
                <a:cubicBezTo>
                  <a:pt x="42" y="0"/>
                  <a:pt x="42" y="0"/>
                  <a:pt x="42" y="0"/>
                </a:cubicBezTo>
                <a:cubicBezTo>
                  <a:pt x="44" y="0"/>
                  <a:pt x="45" y="1"/>
                  <a:pt x="45" y="3"/>
                </a:cubicBezTo>
                <a:cubicBezTo>
                  <a:pt x="45" y="9"/>
                  <a:pt x="45" y="9"/>
                  <a:pt x="45" y="9"/>
                </a:cubicBezTo>
                <a:cubicBezTo>
                  <a:pt x="58" y="9"/>
                  <a:pt x="58" y="9"/>
                  <a:pt x="58" y="9"/>
                </a:cubicBezTo>
                <a:cubicBezTo>
                  <a:pt x="61" y="9"/>
                  <a:pt x="64" y="11"/>
                  <a:pt x="64" y="15"/>
                </a:cubicBezTo>
                <a:lnTo>
                  <a:pt x="64" y="28"/>
                </a:lnTo>
                <a:close/>
                <a:moveTo>
                  <a:pt x="64" y="49"/>
                </a:moveTo>
                <a:cubicBezTo>
                  <a:pt x="64" y="52"/>
                  <a:pt x="61" y="55"/>
                  <a:pt x="58" y="55"/>
                </a:cubicBezTo>
                <a:cubicBezTo>
                  <a:pt x="5" y="55"/>
                  <a:pt x="5" y="55"/>
                  <a:pt x="5" y="55"/>
                </a:cubicBezTo>
                <a:cubicBezTo>
                  <a:pt x="2" y="55"/>
                  <a:pt x="0" y="52"/>
                  <a:pt x="0" y="49"/>
                </a:cubicBezTo>
                <a:cubicBezTo>
                  <a:pt x="0" y="32"/>
                  <a:pt x="0" y="32"/>
                  <a:pt x="0" y="32"/>
                </a:cubicBezTo>
                <a:cubicBezTo>
                  <a:pt x="24" y="32"/>
                  <a:pt x="24" y="32"/>
                  <a:pt x="24" y="32"/>
                </a:cubicBezTo>
                <a:cubicBezTo>
                  <a:pt x="24" y="37"/>
                  <a:pt x="24" y="37"/>
                  <a:pt x="24" y="37"/>
                </a:cubicBezTo>
                <a:cubicBezTo>
                  <a:pt x="24" y="39"/>
                  <a:pt x="25" y="40"/>
                  <a:pt x="26" y="40"/>
                </a:cubicBezTo>
                <a:cubicBezTo>
                  <a:pt x="37" y="40"/>
                  <a:pt x="37" y="40"/>
                  <a:pt x="37" y="40"/>
                </a:cubicBezTo>
                <a:cubicBezTo>
                  <a:pt x="39" y="40"/>
                  <a:pt x="40" y="39"/>
                  <a:pt x="40" y="37"/>
                </a:cubicBezTo>
                <a:cubicBezTo>
                  <a:pt x="40" y="32"/>
                  <a:pt x="40" y="32"/>
                  <a:pt x="40" y="32"/>
                </a:cubicBezTo>
                <a:cubicBezTo>
                  <a:pt x="64" y="32"/>
                  <a:pt x="64" y="32"/>
                  <a:pt x="64" y="32"/>
                </a:cubicBezTo>
                <a:lnTo>
                  <a:pt x="64" y="49"/>
                </a:lnTo>
                <a:close/>
                <a:moveTo>
                  <a:pt x="41" y="9"/>
                </a:moveTo>
                <a:cubicBezTo>
                  <a:pt x="41" y="4"/>
                  <a:pt x="41" y="4"/>
                  <a:pt x="41" y="4"/>
                </a:cubicBezTo>
                <a:cubicBezTo>
                  <a:pt x="23" y="4"/>
                  <a:pt x="23" y="4"/>
                  <a:pt x="23" y="4"/>
                </a:cubicBezTo>
                <a:cubicBezTo>
                  <a:pt x="23" y="9"/>
                  <a:pt x="23" y="9"/>
                  <a:pt x="23" y="9"/>
                </a:cubicBezTo>
                <a:lnTo>
                  <a:pt x="41" y="9"/>
                </a:lnTo>
                <a:close/>
                <a:moveTo>
                  <a:pt x="36" y="36"/>
                </a:moveTo>
                <a:cubicBezTo>
                  <a:pt x="27" y="36"/>
                  <a:pt x="27" y="36"/>
                  <a:pt x="27" y="36"/>
                </a:cubicBezTo>
                <a:cubicBezTo>
                  <a:pt x="27" y="32"/>
                  <a:pt x="27" y="32"/>
                  <a:pt x="27" y="32"/>
                </a:cubicBezTo>
                <a:cubicBezTo>
                  <a:pt x="36" y="32"/>
                  <a:pt x="36" y="32"/>
                  <a:pt x="36" y="32"/>
                </a:cubicBezTo>
                <a:lnTo>
                  <a:pt x="36" y="36"/>
                </a:lnTo>
                <a:close/>
              </a:path>
            </a:pathLst>
          </a:custGeom>
          <a:solidFill>
            <a:srgbClr val="FFFFFF"/>
          </a:solidFill>
          <a:ln w="9525">
            <a:noFill/>
            <a:round/>
          </a:ln>
        </p:spPr>
        <p:txBody>
          <a:bodyPr vert="horz" wrap="square" lIns="91440" tIns="45720" rIns="91440" bIns="45720" numCol="1" anchor="t" anchorCtr="0" compatLnSpc="1"/>
          <a:lstStyle/>
          <a:p>
            <a:endParaRPr lang="en-US"/>
          </a:p>
        </p:txBody>
      </p:sp>
      <p:sp>
        <p:nvSpPr>
          <p:cNvPr id="90" name="文本框 89"/>
          <p:cNvSpPr txBox="1"/>
          <p:nvPr>
            <p:custDataLst>
              <p:tags r:id="rId46"/>
            </p:custDataLst>
          </p:nvPr>
        </p:nvSpPr>
        <p:spPr>
          <a:xfrm>
            <a:off x="9390724" y="2428547"/>
            <a:ext cx="1614426" cy="816441"/>
          </a:xfrm>
          <a:prstGeom prst="rect">
            <a:avLst/>
          </a:prstGeom>
        </p:spPr>
        <p:txBody>
          <a:bodyPr>
            <a:normAutofit/>
          </a:bodyPr>
          <a:lstStyle>
            <a:defPPr>
              <a:defRPr lang="zh-CN"/>
            </a:defPPr>
            <a:lvl1pPr eaLnBrk="1" fontAlgn="auto" hangingPunct="1">
              <a:spcBef>
                <a:spcPts val="0"/>
              </a:spcBef>
              <a:spcAft>
                <a:spcPts val="0"/>
              </a:spcAft>
              <a:defRPr sz="1400">
                <a:solidFill>
                  <a:srgbClr val="FFFFFF">
                    <a:lumMod val="75000"/>
                  </a:srgbClr>
                </a:solidFill>
                <a:latin typeface="Arial" panose="020B0604020202020204" pitchFamily="34" charset="0"/>
                <a:ea typeface="+mn-ea"/>
              </a:defRPr>
            </a:lvl1pPr>
          </a:lstStyle>
          <a:p>
            <a:pPr algn="r"/>
            <a:r>
              <a:rPr lang="zh-CN" altLang="en-US" sz="1800" b="1" dirty="0">
                <a:solidFill>
                  <a:srgbClr val="000000"/>
                </a:solidFill>
                <a:latin typeface="Arial Bold" panose="020B0604020202090204" charset="0"/>
              </a:rPr>
              <a:t>投稿</a:t>
            </a:r>
            <a:endParaRPr lang="zh-CN" altLang="en-US" sz="1800" b="1" dirty="0">
              <a:solidFill>
                <a:srgbClr val="000000"/>
              </a:solidFill>
              <a:latin typeface="Arial Bold" panose="020B0604020202090204" charset="0"/>
            </a:endParaRPr>
          </a:p>
        </p:txBody>
      </p:sp>
      <p:sp>
        <p:nvSpPr>
          <p:cNvPr id="20" name="文本框 19"/>
          <p:cNvSpPr txBox="1"/>
          <p:nvPr/>
        </p:nvSpPr>
        <p:spPr>
          <a:xfrm>
            <a:off x="3369310" y="5354955"/>
            <a:ext cx="1583055" cy="368300"/>
          </a:xfrm>
          <a:prstGeom prst="rect">
            <a:avLst/>
          </a:prstGeom>
          <a:noFill/>
        </p:spPr>
        <p:txBody>
          <a:bodyPr wrap="square" rtlCol="0">
            <a:spAutoFit/>
          </a:bodyPr>
          <a:p>
            <a:pPr algn="ctr"/>
            <a:r>
              <a:rPr lang="zh-CN" altLang="en-US" b="1"/>
              <a:t>预注册</a:t>
            </a:r>
            <a:endParaRPr lang="zh-CN" altLang="en-US" b="1"/>
          </a:p>
        </p:txBody>
      </p:sp>
      <p:sp>
        <p:nvSpPr>
          <p:cNvPr id="22" name="文本框 21"/>
          <p:cNvSpPr txBox="1"/>
          <p:nvPr/>
        </p:nvSpPr>
        <p:spPr>
          <a:xfrm>
            <a:off x="7479665" y="5471795"/>
            <a:ext cx="1635125" cy="368300"/>
          </a:xfrm>
          <a:prstGeom prst="rect">
            <a:avLst/>
          </a:prstGeom>
          <a:noFill/>
        </p:spPr>
        <p:txBody>
          <a:bodyPr wrap="square" rtlCol="0">
            <a:spAutoFit/>
          </a:bodyPr>
          <a:p>
            <a:r>
              <a:rPr lang="zh-CN" altLang="en-US" b="1"/>
              <a:t>科学数据开放</a:t>
            </a:r>
            <a:endParaRPr lang="zh-CN" altLang="en-US" b="1"/>
          </a:p>
        </p:txBody>
      </p:sp>
      <p:sp>
        <p:nvSpPr>
          <p:cNvPr id="23" name="文本框 22"/>
          <p:cNvSpPr txBox="1"/>
          <p:nvPr/>
        </p:nvSpPr>
        <p:spPr>
          <a:xfrm>
            <a:off x="10449560" y="4652645"/>
            <a:ext cx="1635125" cy="368300"/>
          </a:xfrm>
          <a:prstGeom prst="rect">
            <a:avLst/>
          </a:prstGeom>
          <a:noFill/>
        </p:spPr>
        <p:txBody>
          <a:bodyPr wrap="square" rtlCol="0">
            <a:spAutoFit/>
          </a:bodyPr>
          <a:p>
            <a:r>
              <a:rPr lang="zh-CN" altLang="en-US" b="1"/>
              <a:t>预印本</a:t>
            </a:r>
            <a:endParaRPr lang="zh-CN" altLang="en-US" b="1"/>
          </a:p>
        </p:txBody>
      </p:sp>
      <p:sp>
        <p:nvSpPr>
          <p:cNvPr id="25" name="上箭头 24"/>
          <p:cNvSpPr/>
          <p:nvPr/>
        </p:nvSpPr>
        <p:spPr>
          <a:xfrm>
            <a:off x="3917315" y="4357370"/>
            <a:ext cx="487045" cy="79311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6" name="上箭头 25"/>
          <p:cNvSpPr/>
          <p:nvPr/>
        </p:nvSpPr>
        <p:spPr>
          <a:xfrm>
            <a:off x="7901940" y="4440555"/>
            <a:ext cx="487045" cy="79311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8" name="上箭头 27"/>
          <p:cNvSpPr/>
          <p:nvPr/>
        </p:nvSpPr>
        <p:spPr>
          <a:xfrm>
            <a:off x="10064115" y="3954780"/>
            <a:ext cx="487045" cy="79311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ppt_x"/>
                                          </p:val>
                                        </p:tav>
                                        <p:tav tm="100000">
                                          <p:val>
                                            <p:strVal val="#ppt_x"/>
                                          </p:val>
                                        </p:tav>
                                      </p:tavLst>
                                    </p:anim>
                                    <p:anim calcmode="lin" valueType="num">
                                      <p:cBhvr additive="base">
                                        <p:cTn id="16" dur="500" fill="hold"/>
                                        <p:tgtEl>
                                          <p:spTgt spid="2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ppt_x"/>
                                          </p:val>
                                        </p:tav>
                                        <p:tav tm="100000">
                                          <p:val>
                                            <p:strVal val="#ppt_x"/>
                                          </p:val>
                                        </p:tav>
                                      </p:tavLst>
                                    </p:anim>
                                    <p:anim calcmode="lin" valueType="num">
                                      <p:cBhvr additive="base">
                                        <p:cTn id="20" dur="500" fill="hold"/>
                                        <p:tgtEl>
                                          <p:spTgt spid="2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500" fill="hold"/>
                                        <p:tgtEl>
                                          <p:spTgt spid="28"/>
                                        </p:tgtEl>
                                        <p:attrNameLst>
                                          <p:attrName>ppt_x</p:attrName>
                                        </p:attrNameLst>
                                      </p:cBhvr>
                                      <p:tavLst>
                                        <p:tav tm="0">
                                          <p:val>
                                            <p:strVal val="#ppt_x"/>
                                          </p:val>
                                        </p:tav>
                                        <p:tav tm="100000">
                                          <p:val>
                                            <p:strVal val="#ppt_x"/>
                                          </p:val>
                                        </p:tav>
                                      </p:tavLst>
                                    </p:anim>
                                    <p:anim calcmode="lin" valueType="num">
                                      <p:cBhvr additive="base">
                                        <p:cTn id="24" dur="500" fill="hold"/>
                                        <p:tgtEl>
                                          <p:spTgt spid="2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500" fill="hold"/>
                                        <p:tgtEl>
                                          <p:spTgt spid="23"/>
                                        </p:tgtEl>
                                        <p:attrNameLst>
                                          <p:attrName>ppt_x</p:attrName>
                                        </p:attrNameLst>
                                      </p:cBhvr>
                                      <p:tavLst>
                                        <p:tav tm="0">
                                          <p:val>
                                            <p:strVal val="#ppt_x"/>
                                          </p:val>
                                        </p:tav>
                                        <p:tav tm="100000">
                                          <p:val>
                                            <p:strVal val="#ppt_x"/>
                                          </p:val>
                                        </p:tav>
                                      </p:tavLst>
                                    </p:anim>
                                    <p:anim calcmode="lin" valueType="num">
                                      <p:cBhvr additive="base">
                                        <p:cTn id="2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p:bldP spid="25" grpId="0" bldLvl="0" animBg="1"/>
      <p:bldP spid="26" grpId="0" bldLvl="0" animBg="1"/>
      <p:bldP spid="28" grpId="0" bldLvl="0" animBg="1"/>
      <p:bldP spid="23" grpId="0"/>
      <p:bldP spid="20" grpId="1"/>
      <p:bldP spid="22" grpId="1"/>
      <p:bldP spid="25" grpId="1" animBg="1"/>
      <p:bldP spid="26" grpId="1" animBg="1"/>
      <p:bldP spid="28" grpId="1" animBg="1"/>
      <p:bldP spid="23"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295400" y="2463800"/>
            <a:ext cx="10288270" cy="833120"/>
          </a:xfrm>
        </p:spPr>
        <p:txBody>
          <a:bodyPr/>
          <a:p>
            <a:pPr algn="ctr"/>
            <a:r>
              <a:rPr lang="zh-CN" altLang="en-US"/>
              <a:t>机构知识库</a:t>
            </a:r>
            <a:r>
              <a:rPr lang="zh-CN" altLang="en-US"/>
              <a:t>还可以是</a:t>
            </a:r>
            <a:r>
              <a:rPr lang="zh-CN" altLang="en-US"/>
              <a:t>什么？</a:t>
            </a:r>
            <a:endParaRPr lang="zh-CN" alt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ym typeface="+mn-ea"/>
              </a:rPr>
              <a:t>作为一种能力的</a:t>
            </a:r>
            <a:r>
              <a:rPr lang="zh-CN" altLang="en-US"/>
              <a:t>机构</a:t>
            </a:r>
            <a:r>
              <a:rPr lang="zh-CN" altLang="en-US"/>
              <a:t>知识库</a:t>
            </a:r>
            <a:endParaRPr lang="zh-CN" altLang="en-US"/>
          </a:p>
        </p:txBody>
      </p:sp>
      <p:sp>
        <p:nvSpPr>
          <p:cNvPr id="3" name="内容占位符 2"/>
          <p:cNvSpPr>
            <a:spLocks noGrp="1"/>
          </p:cNvSpPr>
          <p:nvPr>
            <p:ph idx="1"/>
          </p:nvPr>
        </p:nvSpPr>
        <p:spPr>
          <a:xfrm>
            <a:off x="1371600" y="2286000"/>
            <a:ext cx="9601200" cy="4049395"/>
          </a:xfrm>
        </p:spPr>
        <p:txBody>
          <a:bodyPr/>
          <a:p>
            <a:r>
              <a:rPr lang="zh-CN" altLang="en-US" sz="2400"/>
              <a:t>图书馆数字资源建设</a:t>
            </a:r>
            <a:r>
              <a:rPr lang="zh-CN" altLang="en-US" sz="2400"/>
              <a:t>能力</a:t>
            </a:r>
            <a:endParaRPr lang="zh-CN" altLang="en-US" sz="2400"/>
          </a:p>
          <a:p>
            <a:r>
              <a:rPr lang="zh-CN" altLang="en-US" sz="2400"/>
              <a:t>图书馆平台运</a:t>
            </a:r>
            <a:r>
              <a:rPr lang="zh-CN" altLang="en-US" sz="2400"/>
              <a:t>维能力</a:t>
            </a:r>
            <a:endParaRPr lang="zh-CN" altLang="en-US" sz="2400"/>
          </a:p>
          <a:p>
            <a:r>
              <a:rPr lang="zh-CN" altLang="en-US" sz="2400"/>
              <a:t>图书馆嵌入式服务</a:t>
            </a:r>
            <a:r>
              <a:rPr lang="zh-CN" altLang="en-US" sz="2400"/>
              <a:t>能力</a:t>
            </a:r>
            <a:endParaRPr lang="zh-CN" altLang="en-US" sz="2400"/>
          </a:p>
          <a:p>
            <a:r>
              <a:rPr lang="zh-CN" altLang="en-US" sz="2400"/>
              <a:t>图书馆知识组织</a:t>
            </a:r>
            <a:r>
              <a:rPr lang="zh-CN" altLang="en-US" sz="2400"/>
              <a:t>能力</a:t>
            </a:r>
            <a:endParaRPr lang="zh-CN" altLang="en-US" sz="2400"/>
          </a:p>
          <a:p>
            <a:r>
              <a:rPr lang="zh-CN" altLang="en-US" sz="2400"/>
              <a:t>图书馆元数据加工与揭示</a:t>
            </a:r>
            <a:r>
              <a:rPr lang="zh-CN" altLang="en-US" sz="2400"/>
              <a:t>能力</a:t>
            </a:r>
            <a:endParaRPr lang="zh-CN" altLang="en-US" sz="2400"/>
          </a:p>
          <a:p>
            <a:r>
              <a:rPr lang="zh-CN" altLang="en-US" sz="2400"/>
              <a:t>图书馆特色资源</a:t>
            </a:r>
            <a:r>
              <a:rPr lang="zh-CN" altLang="en-US" sz="2400"/>
              <a:t>开发能力</a:t>
            </a:r>
            <a:endParaRPr lang="zh-CN" altLang="en-US" sz="2400"/>
          </a:p>
          <a:p>
            <a:r>
              <a:rPr lang="zh-CN" altLang="en-US" sz="2400"/>
              <a:t>图书馆</a:t>
            </a:r>
            <a:r>
              <a:rPr lang="zh-CN" altLang="en-US" sz="2400"/>
              <a:t>出版能力</a:t>
            </a:r>
            <a:endParaRPr lang="zh-CN" altLang="en-US" sz="24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作为一种思维方式的机构</a:t>
            </a:r>
            <a:r>
              <a:rPr lang="zh-CN" altLang="en-US"/>
              <a:t>知识库</a:t>
            </a:r>
            <a:endParaRPr lang="zh-CN" altLang="en-US"/>
          </a:p>
        </p:txBody>
      </p:sp>
      <p:sp>
        <p:nvSpPr>
          <p:cNvPr id="3" name="内容占位符 2"/>
          <p:cNvSpPr>
            <a:spLocks noGrp="1"/>
          </p:cNvSpPr>
          <p:nvPr>
            <p:ph idx="1"/>
          </p:nvPr>
        </p:nvSpPr>
        <p:spPr/>
        <p:txBody>
          <a:bodyPr/>
          <a:p>
            <a:r>
              <a:rPr lang="zh-CN" altLang="en-US" sz="2400"/>
              <a:t>重点在于：</a:t>
            </a:r>
            <a:r>
              <a:rPr lang="zh-CN" altLang="en-US" sz="2400">
                <a:solidFill>
                  <a:srgbClr val="FF0000"/>
                </a:solidFill>
              </a:rPr>
              <a:t>数字</a:t>
            </a:r>
            <a:r>
              <a:rPr lang="zh-CN" altLang="en-US" sz="2400"/>
              <a:t>资源</a:t>
            </a:r>
            <a:endParaRPr lang="zh-CN" altLang="en-US" sz="2400"/>
          </a:p>
          <a:p>
            <a:r>
              <a:rPr lang="zh-CN" altLang="en-US" sz="2400"/>
              <a:t>重点在于：原生</a:t>
            </a:r>
            <a:r>
              <a:rPr lang="zh-CN" altLang="en-US" sz="2400">
                <a:solidFill>
                  <a:srgbClr val="FF0000"/>
                </a:solidFill>
              </a:rPr>
              <a:t>出版</a:t>
            </a:r>
            <a:endParaRPr lang="zh-CN" altLang="en-US" sz="2400">
              <a:solidFill>
                <a:srgbClr val="FF0000"/>
              </a:solidFill>
            </a:endParaRPr>
          </a:p>
          <a:p>
            <a:r>
              <a:rPr lang="zh-CN" altLang="en-US" sz="2400"/>
              <a:t>重点在于</a:t>
            </a:r>
            <a:r>
              <a:rPr lang="zh-CN" altLang="en-US" sz="2400">
                <a:solidFill>
                  <a:schemeClr val="tx1"/>
                </a:solidFill>
              </a:rPr>
              <a:t>：</a:t>
            </a:r>
            <a:r>
              <a:rPr lang="zh-CN" altLang="en-US" sz="2400">
                <a:solidFill>
                  <a:srgbClr val="FF0000"/>
                </a:solidFill>
              </a:rPr>
              <a:t>特色资源</a:t>
            </a:r>
            <a:endParaRPr lang="zh-CN" altLang="en-US" sz="2400"/>
          </a:p>
          <a:p>
            <a:r>
              <a:rPr lang="zh-CN" altLang="en-US" sz="2400"/>
              <a:t>重点在于：面向</a:t>
            </a:r>
            <a:r>
              <a:rPr lang="zh-CN" altLang="en-US" sz="2400">
                <a:solidFill>
                  <a:srgbClr val="FF0000"/>
                </a:solidFill>
              </a:rPr>
              <a:t>多元</a:t>
            </a:r>
            <a:r>
              <a:rPr lang="zh-CN" altLang="en-US" sz="2400"/>
              <a:t>学术</a:t>
            </a:r>
            <a:r>
              <a:rPr lang="zh-CN" altLang="en-US" sz="2400"/>
              <a:t>资产</a:t>
            </a:r>
            <a:endParaRPr lang="zh-CN" altLang="en-US" sz="24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作为一种信心的</a:t>
            </a:r>
            <a:r>
              <a:rPr lang="zh-CN" altLang="en-US"/>
              <a:t>机构知识库</a:t>
            </a:r>
            <a:endParaRPr lang="zh-CN" altLang="en-US"/>
          </a:p>
        </p:txBody>
      </p:sp>
      <p:sp>
        <p:nvSpPr>
          <p:cNvPr id="3" name="内容占位符 2"/>
          <p:cNvSpPr>
            <a:spLocks noGrp="1"/>
          </p:cNvSpPr>
          <p:nvPr>
            <p:ph idx="1"/>
          </p:nvPr>
        </p:nvSpPr>
        <p:spPr/>
        <p:txBody>
          <a:bodyPr/>
          <a:p>
            <a:r>
              <a:rPr lang="zh-CN" altLang="en-US" sz="2400"/>
              <a:t>开放科学时代，图书馆</a:t>
            </a:r>
            <a:r>
              <a:rPr lang="zh-CN" altLang="en-US" sz="2400"/>
              <a:t>可以</a:t>
            </a:r>
            <a:endParaRPr lang="zh-CN" altLang="en-US" sz="2400"/>
          </a:p>
          <a:p>
            <a:r>
              <a:rPr lang="zh-CN" altLang="en-US" sz="2400"/>
              <a:t>数智时代，图书馆</a:t>
            </a:r>
            <a:r>
              <a:rPr lang="zh-CN" altLang="en-US" sz="2400"/>
              <a:t>可以</a:t>
            </a:r>
            <a:endParaRPr lang="zh-CN" altLang="en-US" sz="2400"/>
          </a:p>
          <a:p>
            <a:endParaRPr lang="zh-CN" altLang="en-US" sz="24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结语</a:t>
            </a:r>
            <a:endParaRPr lang="zh-CN" altLang="en-US"/>
          </a:p>
        </p:txBody>
      </p:sp>
      <p:sp>
        <p:nvSpPr>
          <p:cNvPr id="3" name="内容占位符 2"/>
          <p:cNvSpPr>
            <a:spLocks noGrp="1"/>
          </p:cNvSpPr>
          <p:nvPr>
            <p:ph idx="1"/>
          </p:nvPr>
        </p:nvSpPr>
        <p:spPr/>
        <p:txBody>
          <a:bodyPr/>
          <a:p>
            <a:r>
              <a:rPr lang="zh-CN" altLang="en-US" sz="2400"/>
              <a:t>机构知识库大发展的黄金时期已经过去</a:t>
            </a:r>
            <a:r>
              <a:rPr lang="zh-CN" altLang="en-US" sz="2400"/>
              <a:t>了。</a:t>
            </a:r>
            <a:endParaRPr lang="zh-CN" altLang="en-US" sz="2400"/>
          </a:p>
          <a:p>
            <a:r>
              <a:rPr lang="en-US" altLang="zh-CN" sz="2400"/>
              <a:t>Green OA</a:t>
            </a:r>
            <a:r>
              <a:rPr lang="zh-CN" altLang="en-US" sz="2400"/>
              <a:t>作为一种开放获取形式，似乎并没有达到理想中的目标。</a:t>
            </a:r>
            <a:endParaRPr lang="zh-CN" altLang="en-US" sz="2400"/>
          </a:p>
          <a:p>
            <a:r>
              <a:rPr lang="zh-CN" altLang="en-US" sz="2400"/>
              <a:t>机构知识库作为一颗种子，它带给图书馆的变革将会持续引领未来</a:t>
            </a:r>
            <a:r>
              <a:rPr lang="zh-CN" altLang="en-US" sz="2400"/>
              <a:t>发展。</a:t>
            </a:r>
            <a:endParaRPr lang="zh-CN" altLang="en-US" sz="24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zh-CN" altLang="en-US" dirty="0"/>
              <a:t>非常感谢！</a:t>
            </a:r>
            <a:endParaRPr lang="zh-CN" altLang="en-US" dirty="0"/>
          </a:p>
        </p:txBody>
      </p:sp>
      <p:sp>
        <p:nvSpPr>
          <p:cNvPr id="8" name="文本占位符 7"/>
          <p:cNvSpPr>
            <a:spLocks noGrp="1"/>
          </p:cNvSpPr>
          <p:nvPr>
            <p:ph type="body" idx="1"/>
          </p:nvPr>
        </p:nvSpPr>
        <p:spPr/>
        <p:txBody>
          <a:bodyPr/>
          <a:lstStyle/>
          <a:p>
            <a:endParaRPr lang="zh-CN" altLang="en-US" dirty="0"/>
          </a:p>
        </p:txBody>
      </p:sp>
    </p:spTree>
  </p:cSld>
  <p:clrMapOvr>
    <a:masterClrMapping/>
  </p:clrMapOvr>
</p:sld>
</file>

<file path=ppt/tags/tag1.xml><?xml version="1.0" encoding="utf-8"?>
<p:tagLst xmlns:p="http://schemas.openxmlformats.org/presentationml/2006/main">
  <p:tag name="KSO_WM_TAG_VERSION" val="1.0"/>
  <p:tag name="KSO_WM_BEAUTIFY_FLAG" val="#wm#"/>
  <p:tag name="KSO_WM_TEMPLATE_CATEGORY" val="diagram"/>
  <p:tag name="KSO_WM_TEMPLATE_INDEX" val="20170921"/>
  <p:tag name="KSO_WM_UNIT_TYPE" val="m_h_i"/>
  <p:tag name="KSO_WM_UNIT_INDEX" val="1_1_1"/>
  <p:tag name="KSO_WM_UNIT_ID" val="diagram20170921_5*m_h_i*1_1_1"/>
  <p:tag name="KSO_WM_UNIT_LAYERLEVEL" val="1_1_1"/>
  <p:tag name="KSO_WM_DIAGRAM_GROUP_CODE" val="m1-1"/>
  <p:tag name="KSO_WM_UNIT_FILL_FORE_SCHEMECOLOR_INDEX" val="5"/>
  <p:tag name="KSO_WM_UNIT_FILL_TYPE" val="1"/>
  <p:tag name="KSO_WM_UNIT_TEXT_FILL_FORE_SCHEMECOLOR_INDEX" val="14"/>
  <p:tag name="KSO_WM_UNIT_TEXT_FILL_TYPE" val="1"/>
</p:tagLst>
</file>

<file path=ppt/tags/tag2.xml><?xml version="1.0" encoding="utf-8"?>
<p:tagLst xmlns:p="http://schemas.openxmlformats.org/presentationml/2006/main">
  <p:tag name="KSO_WM_TAG_VERSION" val="1.0"/>
  <p:tag name="KSO_WM_BEAUTIFY_FLAG" val="#wm#"/>
  <p:tag name="KSO_WM_TEMPLATE_CATEGORY" val="diagram"/>
  <p:tag name="KSO_WM_TEMPLATE_INDEX" val="20170921"/>
  <p:tag name="KSO_WM_UNIT_TYPE" val="m_h_i"/>
  <p:tag name="KSO_WM_UNIT_INDEX" val="1_1_2"/>
  <p:tag name="KSO_WM_UNIT_ID" val="diagram20170921_5*m_h_i*1_1_2"/>
  <p:tag name="KSO_WM_UNIT_LAYERLEVEL" val="1_1_1"/>
  <p:tag name="KSO_WM_DIAGRAM_GROUP_CODE" val="m1-1"/>
  <p:tag name="KSO_WM_UNIT_FILL_FORE_SCHEMECOLOR_INDEX" val="5"/>
  <p:tag name="KSO_WM_UNIT_FILL_TYPE" val="1"/>
  <p:tag name="KSO_WM_UNIT_TEXT_FILL_FORE_SCHEMECOLOR_INDEX" val="14"/>
  <p:tag name="KSO_WM_UNIT_TEXT_FILL_TYPE" val="1"/>
</p:tagLst>
</file>

<file path=ppt/tags/tag3.xml><?xml version="1.0" encoding="utf-8"?>
<p:tagLst xmlns:p="http://schemas.openxmlformats.org/presentationml/2006/main">
  <p:tag name="KSO_WM_TAG_VERSION" val="1.0"/>
  <p:tag name="KSO_WM_BEAUTIFY_FLAG" val="#wm#"/>
  <p:tag name="KSO_WM_TEMPLATE_CATEGORY" val="diagram"/>
  <p:tag name="KSO_WM_TEMPLATE_INDEX" val="20170921"/>
  <p:tag name="KSO_WM_UNIT_TYPE" val="m_h_i"/>
  <p:tag name="KSO_WM_UNIT_INDEX" val="1_2_1"/>
  <p:tag name="KSO_WM_UNIT_ID" val="diagram20170921_5*m_h_i*1_2_1"/>
  <p:tag name="KSO_WM_UNIT_LAYERLEVEL" val="1_1_1"/>
  <p:tag name="KSO_WM_DIAGRAM_GROUP_CODE" val="m1-1"/>
  <p:tag name="KSO_WM_UNIT_FILL_FORE_SCHEMECOLOR_INDEX" val="8"/>
  <p:tag name="KSO_WM_UNIT_FILL_TYPE" val="1"/>
  <p:tag name="KSO_WM_UNIT_TEXT_FILL_FORE_SCHEMECOLOR_INDEX" val="14"/>
  <p:tag name="KSO_WM_UNIT_TEXT_FILL_TYPE" val="1"/>
</p:tagLst>
</file>

<file path=ppt/tags/tag4.xml><?xml version="1.0" encoding="utf-8"?>
<p:tagLst xmlns:p="http://schemas.openxmlformats.org/presentationml/2006/main">
  <p:tag name="KSO_WM_TAG_VERSION" val="1.0"/>
  <p:tag name="KSO_WM_BEAUTIFY_FLAG" val="#wm#"/>
  <p:tag name="KSO_WM_TEMPLATE_CATEGORY" val="diagram"/>
  <p:tag name="KSO_WM_TEMPLATE_INDEX" val="20170921"/>
  <p:tag name="KSO_WM_UNIT_TYPE" val="m_h_i"/>
  <p:tag name="KSO_WM_UNIT_INDEX" val="1_2_2"/>
  <p:tag name="KSO_WM_UNIT_ID" val="diagram20170921_5*m_h_i*1_2_2"/>
  <p:tag name="KSO_WM_UNIT_LAYERLEVEL" val="1_1_1"/>
  <p:tag name="KSO_WM_DIAGRAM_GROUP_CODE" val="m1-1"/>
  <p:tag name="KSO_WM_UNIT_FILL_FORE_SCHEMECOLOR_INDEX" val="8"/>
  <p:tag name="KSO_WM_UNIT_FILL_TYPE" val="1"/>
  <p:tag name="KSO_WM_UNIT_TEXT_FILL_FORE_SCHEMECOLOR_INDEX" val="14"/>
  <p:tag name="KSO_WM_UNIT_TEXT_FILL_TYPE" val="1"/>
</p:tagLst>
</file>

<file path=ppt/tags/tag5.xml><?xml version="1.0" encoding="utf-8"?>
<p:tagLst xmlns:p="http://schemas.openxmlformats.org/presentationml/2006/main">
  <p:tag name="KSO_WM_TAG_VERSION" val="1.0"/>
  <p:tag name="KSO_WM_BEAUTIFY_FLAG" val="#wm#"/>
  <p:tag name="KSO_WM_TEMPLATE_CATEGORY" val="diagram"/>
  <p:tag name="KSO_WM_TEMPLATE_INDEX" val="20170921"/>
  <p:tag name="KSO_WM_UNIT_TYPE" val="m_h_i"/>
  <p:tag name="KSO_WM_UNIT_INDEX" val="1_3_1"/>
  <p:tag name="KSO_WM_UNIT_ID" val="diagram20170921_5*m_h_i*1_3_1"/>
  <p:tag name="KSO_WM_UNIT_LAYERLEVEL" val="1_1_1"/>
  <p:tag name="KSO_WM_DIAGRAM_GROUP_CODE" val="m1-1"/>
  <p:tag name="KSO_WM_UNIT_FILL_FORE_SCHEMECOLOR_INDEX" val="7"/>
  <p:tag name="KSO_WM_UNIT_FILL_TYPE" val="1"/>
  <p:tag name="KSO_WM_UNIT_TEXT_FILL_FORE_SCHEMECOLOR_INDEX" val="14"/>
  <p:tag name="KSO_WM_UNIT_TEXT_FILL_TYPE" val="1"/>
</p:tagLst>
</file>

<file path=ppt/tags/tag6.xml><?xml version="1.0" encoding="utf-8"?>
<p:tagLst xmlns:p="http://schemas.openxmlformats.org/presentationml/2006/main">
  <p:tag name="KSO_WM_TAG_VERSION" val="1.0"/>
  <p:tag name="KSO_WM_BEAUTIFY_FLAG" val="#wm#"/>
  <p:tag name="KSO_WM_TEMPLATE_CATEGORY" val="diagram"/>
  <p:tag name="KSO_WM_TEMPLATE_INDEX" val="20170921"/>
  <p:tag name="KSO_WM_UNIT_TYPE" val="m_h_i"/>
  <p:tag name="KSO_WM_UNIT_INDEX" val="1_3_2"/>
  <p:tag name="KSO_WM_UNIT_ID" val="diagram20170921_5*m_h_i*1_3_2"/>
  <p:tag name="KSO_WM_UNIT_LAYERLEVEL" val="1_1_1"/>
  <p:tag name="KSO_WM_DIAGRAM_GROUP_CODE" val="m1-1"/>
  <p:tag name="KSO_WM_UNIT_FILL_FORE_SCHEMECOLOR_INDEX" val="7"/>
  <p:tag name="KSO_WM_UNIT_FILL_TYPE" val="1"/>
  <p:tag name="KSO_WM_UNIT_TEXT_FILL_FORE_SCHEMECOLOR_INDEX" val="14"/>
  <p:tag name="KSO_WM_UNIT_TEXT_FILL_TYPE" val="1"/>
</p:tagLst>
</file>

<file path=ppt/tags/tag7.xml><?xml version="1.0" encoding="utf-8"?>
<p:tagLst xmlns:p="http://schemas.openxmlformats.org/presentationml/2006/main">
  <p:tag name="KSO_WM_TAG_VERSION" val="1.0"/>
  <p:tag name="KSO_WM_BEAUTIFY_FLAG" val="#wm#"/>
  <p:tag name="KSO_WM_TEMPLATE_CATEGORY" val="diagram"/>
  <p:tag name="KSO_WM_TEMPLATE_INDEX" val="20170921"/>
  <p:tag name="KSO_WM_UNIT_TYPE" val="m_h_i"/>
  <p:tag name="KSO_WM_UNIT_INDEX" val="1_4_1"/>
  <p:tag name="KSO_WM_UNIT_ID" val="diagram20170921_5*m_h_i*1_4_1"/>
  <p:tag name="KSO_WM_UNIT_LAYERLEVEL" val="1_1_1"/>
  <p:tag name="KSO_WM_DIAGRAM_GROUP_CODE" val="m1-1"/>
  <p:tag name="KSO_WM_UNIT_FILL_FORE_SCHEMECOLOR_INDEX" val="8"/>
  <p:tag name="KSO_WM_UNIT_FILL_TYPE" val="1"/>
  <p:tag name="KSO_WM_UNIT_TEXT_FILL_FORE_SCHEMECOLOR_INDEX" val="14"/>
  <p:tag name="KSO_WM_UNIT_TEXT_FILL_TYPE" val="1"/>
</p:tagLst>
</file>

<file path=ppt/tags/tag8.xml><?xml version="1.0" encoding="utf-8"?>
<p:tagLst xmlns:p="http://schemas.openxmlformats.org/presentationml/2006/main">
  <p:tag name="KSO_WM_TAG_VERSION" val="1.0"/>
  <p:tag name="KSO_WM_BEAUTIFY_FLAG" val="#wm#"/>
  <p:tag name="KSO_WM_TEMPLATE_CATEGORY" val="diagram"/>
  <p:tag name="KSO_WM_TEMPLATE_INDEX" val="20170921"/>
  <p:tag name="KSO_WM_UNIT_TYPE" val="m_i"/>
  <p:tag name="KSO_WM_UNIT_INDEX" val="1_8"/>
  <p:tag name="KSO_WM_UNIT_LAYERLEVEL" val="1_1"/>
  <p:tag name="KSO_WM_DIAGRAM_GROUP_CODE" val="m1-1"/>
  <p:tag name="KSO_WM_UNIT_ID" val="diagram20170921_5*m_i*1_8"/>
  <p:tag name="KSO_WM_UNIT_LINE_FORE_SCHEMECOLOR_INDEX" val="8"/>
  <p:tag name="KSO_WM_UNIT_LINE_FILL_TYPE" val="2"/>
</p:tagLst>
</file>

<file path=ppt/tags/tag9.xml><?xml version="1.0" encoding="utf-8"?>
<p:tagLst xmlns:p="http://schemas.openxmlformats.org/presentationml/2006/main">
  <p:tag name="KSO_WM_TAG_VERSION" val="1.0"/>
  <p:tag name="KSO_WM_BEAUTIFY_FLAG" val="#wm#"/>
  <p:tag name="KSO_WM_TEMPLATE_CATEGORY" val="diagram"/>
  <p:tag name="KSO_WM_TEMPLATE_INDEX" val="20170921"/>
  <p:tag name="KSO_WM_UNIT_TYPE" val="m_h_i"/>
  <p:tag name="KSO_WM_UNIT_INDEX" val="1_1_3"/>
  <p:tag name="KSO_WM_UNIT_ID" val="diagram20170921_5*m_h_i*1_1_3"/>
  <p:tag name="KSO_WM_UNIT_LAYERLEVEL" val="1_1_1"/>
  <p:tag name="KSO_WM_DIAGRAM_GROUP_CODE" val="m1-1"/>
  <p:tag name="KSO_WM_UNIT_LINE_FORE_SCHEMECOLOR_INDEX" val="5"/>
  <p:tag name="KSO_WM_UNIT_LINE_FILL_TYPE" val="2"/>
</p:tagLst>
</file>

<file path=ppt/tags/tag10.xml><?xml version="1.0" encoding="utf-8"?>
<p:tagLst xmlns:p="http://schemas.openxmlformats.org/presentationml/2006/main">
  <p:tag name="KSO_WM_TAG_VERSION" val="1.0"/>
  <p:tag name="KSO_WM_BEAUTIFY_FLAG" val="#wm#"/>
  <p:tag name="KSO_WM_TEMPLATE_CATEGORY" val="diagram"/>
  <p:tag name="KSO_WM_TEMPLATE_INDEX" val="20170921"/>
  <p:tag name="KSO_WM_UNIT_TYPE" val="m_h_i"/>
  <p:tag name="KSO_WM_UNIT_INDEX" val="1_2_3"/>
  <p:tag name="KSO_WM_UNIT_ID" val="diagram20170921_5*m_h_i*1_2_3"/>
  <p:tag name="KSO_WM_UNIT_LAYERLEVEL" val="1_1_1"/>
  <p:tag name="KSO_WM_DIAGRAM_GROUP_CODE" val="m1-1"/>
  <p:tag name="KSO_WM_UNIT_LINE_FORE_SCHEMECOLOR_INDEX" val="8"/>
  <p:tag name="KSO_WM_UNIT_LINE_FILL_TYPE" val="2"/>
  <p:tag name="KSO_WM_UNIT_TEXT_FILL_FORE_SCHEMECOLOR_INDEX" val="14"/>
  <p:tag name="KSO_WM_UNIT_TEXT_FILL_TYPE" val="1"/>
</p:tagLst>
</file>

<file path=ppt/tags/tag11.xml><?xml version="1.0" encoding="utf-8"?>
<p:tagLst xmlns:p="http://schemas.openxmlformats.org/presentationml/2006/main">
  <p:tag name="KSO_WM_TAG_VERSION" val="1.0"/>
  <p:tag name="KSO_WM_BEAUTIFY_FLAG" val="#wm#"/>
  <p:tag name="KSO_WM_TEMPLATE_CATEGORY" val="diagram"/>
  <p:tag name="KSO_WM_TEMPLATE_INDEX" val="20170921"/>
  <p:tag name="KSO_WM_UNIT_TYPE" val="m_h_i"/>
  <p:tag name="KSO_WM_UNIT_INDEX" val="1_2_4"/>
  <p:tag name="KSO_WM_UNIT_ID" val="diagram20170921_5*m_h_i*1_2_4"/>
  <p:tag name="KSO_WM_UNIT_LAYERLEVEL" val="1_1_1"/>
  <p:tag name="KSO_WM_DIAGRAM_GROUP_CODE" val="m1-1"/>
  <p:tag name="KSO_WM_UNIT_LINE_FORE_SCHEMECOLOR_INDEX" val="8"/>
  <p:tag name="KSO_WM_UNIT_LINE_FILL_TYPE" val="2"/>
</p:tagLst>
</file>

<file path=ppt/tags/tag12.xml><?xml version="1.0" encoding="utf-8"?>
<p:tagLst xmlns:p="http://schemas.openxmlformats.org/presentationml/2006/main">
  <p:tag name="KSO_WM_TAG_VERSION" val="1.0"/>
  <p:tag name="KSO_WM_BEAUTIFY_FLAG" val="#wm#"/>
  <p:tag name="KSO_WM_TEMPLATE_CATEGORY" val="diagram"/>
  <p:tag name="KSO_WM_TEMPLATE_INDEX" val="20170921"/>
  <p:tag name="KSO_WM_UNIT_TYPE" val="m_h_i"/>
  <p:tag name="KSO_WM_UNIT_INDEX" val="1_1_4"/>
  <p:tag name="KSO_WM_UNIT_ID" val="diagram20170921_5*m_h_i*1_1_4"/>
  <p:tag name="KSO_WM_UNIT_LAYERLEVEL" val="1_1_1"/>
  <p:tag name="KSO_WM_DIAGRAM_GROUP_CODE" val="m1-1"/>
  <p:tag name="KSO_WM_UNIT_LINE_FORE_SCHEMECOLOR_INDEX" val="5"/>
  <p:tag name="KSO_WM_UNIT_LINE_FILL_TYPE" val="2"/>
  <p:tag name="KSO_WM_UNIT_TEXT_FILL_FORE_SCHEMECOLOR_INDEX" val="14"/>
  <p:tag name="KSO_WM_UNIT_TEXT_FILL_TYPE" val="1"/>
</p:tagLst>
</file>

<file path=ppt/tags/tag13.xml><?xml version="1.0" encoding="utf-8"?>
<p:tagLst xmlns:p="http://schemas.openxmlformats.org/presentationml/2006/main">
  <p:tag name="KSO_WM_TAG_VERSION" val="1.0"/>
  <p:tag name="KSO_WM_BEAUTIFY_FLAG" val="#wm#"/>
  <p:tag name="KSO_WM_TEMPLATE_CATEGORY" val="diagram"/>
  <p:tag name="KSO_WM_TEMPLATE_INDEX" val="20170921"/>
  <p:tag name="KSO_WM_UNIT_TYPE" val="m_h_i"/>
  <p:tag name="KSO_WM_UNIT_INDEX" val="1_3_3"/>
  <p:tag name="KSO_WM_UNIT_ID" val="diagram20170921_5*m_h_i*1_3_3"/>
  <p:tag name="KSO_WM_UNIT_LAYERLEVEL" val="1_1_1"/>
  <p:tag name="KSO_WM_DIAGRAM_GROUP_CODE" val="m1-1"/>
  <p:tag name="KSO_WM_UNIT_LINE_FORE_SCHEMECOLOR_INDEX" val="7"/>
  <p:tag name="KSO_WM_UNIT_LINE_FILL_TYPE" val="2"/>
</p:tagLst>
</file>

<file path=ppt/tags/tag14.xml><?xml version="1.0" encoding="utf-8"?>
<p:tagLst xmlns:p="http://schemas.openxmlformats.org/presentationml/2006/main">
  <p:tag name="KSO_WM_TAG_VERSION" val="1.0"/>
  <p:tag name="KSO_WM_BEAUTIFY_FLAG" val="#wm#"/>
  <p:tag name="KSO_WM_TEMPLATE_CATEGORY" val="diagram"/>
  <p:tag name="KSO_WM_TEMPLATE_INDEX" val="20170921"/>
  <p:tag name="KSO_WM_UNIT_TYPE" val="m_h_i"/>
  <p:tag name="KSO_WM_UNIT_INDEX" val="1_3_4"/>
  <p:tag name="KSO_WM_UNIT_ID" val="diagram20170921_5*m_h_i*1_3_4"/>
  <p:tag name="KSO_WM_UNIT_LAYERLEVEL" val="1_1_1"/>
  <p:tag name="KSO_WM_DIAGRAM_GROUP_CODE" val="m1-1"/>
  <p:tag name="KSO_WM_UNIT_LINE_FORE_SCHEMECOLOR_INDEX" val="7"/>
  <p:tag name="KSO_WM_UNIT_LINE_FILL_TYPE" val="2"/>
  <p:tag name="KSO_WM_UNIT_TEXT_FILL_FORE_SCHEMECOLOR_INDEX" val="14"/>
  <p:tag name="KSO_WM_UNIT_TEXT_FILL_TYPE" val="1"/>
</p:tagLst>
</file>

<file path=ppt/tags/tag15.xml><?xml version="1.0" encoding="utf-8"?>
<p:tagLst xmlns:p="http://schemas.openxmlformats.org/presentationml/2006/main">
  <p:tag name="KSO_WM_TAG_VERSION" val="1.0"/>
  <p:tag name="KSO_WM_BEAUTIFY_FLAG" val="#wm#"/>
  <p:tag name="KSO_WM_TEMPLATE_CATEGORY" val="diagram"/>
  <p:tag name="KSO_WM_TEMPLATE_INDEX" val="20170921"/>
  <p:tag name="KSO_WM_UNIT_TYPE" val="m_h_i"/>
  <p:tag name="KSO_WM_UNIT_INDEX" val="1_4_2"/>
  <p:tag name="KSO_WM_UNIT_ID" val="diagram20170921_5*m_h_i*1_4_2"/>
  <p:tag name="KSO_WM_UNIT_LAYERLEVEL" val="1_1_1"/>
  <p:tag name="KSO_WM_DIAGRAM_GROUP_CODE" val="m1-1"/>
  <p:tag name="KSO_WM_UNIT_LINE_FORE_SCHEMECOLOR_INDEX" val="8"/>
  <p:tag name="KSO_WM_UNIT_LINE_FILL_TYPE" val="2"/>
  <p:tag name="KSO_WM_UNIT_TEXT_FILL_FORE_SCHEMECOLOR_INDEX" val="14"/>
  <p:tag name="KSO_WM_UNIT_TEXT_FILL_TYPE" val="1"/>
</p:tagLst>
</file>

<file path=ppt/tags/tag16.xml><?xml version="1.0" encoding="utf-8"?>
<p:tagLst xmlns:p="http://schemas.openxmlformats.org/presentationml/2006/main">
  <p:tag name="KSO_WM_TAG_VERSION" val="1.0"/>
  <p:tag name="KSO_WM_BEAUTIFY_FLAG" val="#wm#"/>
  <p:tag name="KSO_WM_TEMPLATE_CATEGORY" val="diagram"/>
  <p:tag name="KSO_WM_TEMPLATE_INDEX" val="20170921"/>
  <p:tag name="KSO_WM_UNIT_TYPE" val="m_h_i"/>
  <p:tag name="KSO_WM_UNIT_INDEX" val="1_4_3"/>
  <p:tag name="KSO_WM_UNIT_ID" val="diagram20170921_5*m_h_i*1_4_3"/>
  <p:tag name="KSO_WM_UNIT_LAYERLEVEL" val="1_1_1"/>
  <p:tag name="KSO_WM_DIAGRAM_GROUP_CODE" val="m1-1"/>
  <p:tag name="KSO_WM_UNIT_LINE_FORE_SCHEMECOLOR_INDEX" val="8"/>
  <p:tag name="KSO_WM_UNIT_LINE_FILL_TYPE" val="2"/>
</p:tagLst>
</file>

<file path=ppt/tags/tag17.xml><?xml version="1.0" encoding="utf-8"?>
<p:tagLst xmlns:p="http://schemas.openxmlformats.org/presentationml/2006/main">
  <p:tag name="KSO_WM_TAG_VERSION" val="1.0"/>
  <p:tag name="KSO_WM_BEAUTIFY_FLAG" val="#wm#"/>
  <p:tag name="KSO_WM_TEMPLATE_CATEGORY" val="diagram"/>
  <p:tag name="KSO_WM_TEMPLATE_INDEX" val="20170921"/>
  <p:tag name="KSO_WM_UNIT_TYPE" val="m_h_i"/>
  <p:tag name="KSO_WM_UNIT_INDEX" val="1_4_4"/>
  <p:tag name="KSO_WM_UNIT_ID" val="diagram20170921_5*m_h_i*1_4_4"/>
  <p:tag name="KSO_WM_UNIT_LAYERLEVEL" val="1_1_1"/>
  <p:tag name="KSO_WM_DIAGRAM_GROUP_CODE" val="m1-1"/>
  <p:tag name="KSO_WM_UNIT_FILL_FORE_SCHEMECOLOR_INDEX" val="8"/>
  <p:tag name="KSO_WM_UNIT_FILL_TYPE" val="1"/>
  <p:tag name="KSO_WM_UNIT_TEXT_FILL_FORE_SCHEMECOLOR_INDEX" val="14"/>
  <p:tag name="KSO_WM_UNIT_TEXT_FILL_TYPE" val="1"/>
</p:tagLst>
</file>

<file path=ppt/tags/tag18.xml><?xml version="1.0" encoding="utf-8"?>
<p:tagLst xmlns:p="http://schemas.openxmlformats.org/presentationml/2006/main">
  <p:tag name="KSO_WM_TAG_VERSION" val="1.0"/>
  <p:tag name="KSO_WM_BEAUTIFY_FLAG" val="#wm#"/>
  <p:tag name="KSO_WM_TEMPLATE_CATEGORY" val="diagram"/>
  <p:tag name="KSO_WM_TEMPLATE_INDEX" val="20170921"/>
  <p:tag name="KSO_WM_UNIT_TYPE" val="m_h_i"/>
  <p:tag name="KSO_WM_UNIT_INDEX" val="1_2_5"/>
  <p:tag name="KSO_WM_UNIT_ID" val="diagram20170921_5*m_h_i*1_2_5"/>
  <p:tag name="KSO_WM_UNIT_LAYERLEVEL" val="1_1_1"/>
  <p:tag name="KSO_WM_DIAGRAM_GROUP_CODE" val="m1-1"/>
  <p:tag name="KSO_WM_UNIT_FILL_FORE_SCHEMECOLOR_INDEX" val="14"/>
  <p:tag name="KSO_WM_UNIT_FILL_TYPE" val="1"/>
  <p:tag name="KSO_WM_UNIT_TEXT_FILL_FORE_SCHEMECOLOR_INDEX" val="14"/>
  <p:tag name="KSO_WM_UNIT_TEXT_FILL_TYPE" val="1"/>
</p:tagLst>
</file>

<file path=ppt/tags/tag19.xml><?xml version="1.0" encoding="utf-8"?>
<p:tagLst xmlns:p="http://schemas.openxmlformats.org/presentationml/2006/main">
  <p:tag name="KSO_WM_TAG_VERSION" val="1.0"/>
  <p:tag name="KSO_WM_BEAUTIFY_FLAG" val="#wm#"/>
  <p:tag name="KSO_WM_TEMPLATE_CATEGORY" val="diagram"/>
  <p:tag name="KSO_WM_TEMPLATE_INDEX" val="20170921"/>
  <p:tag name="KSO_WM_UNIT_TYPE" val="m_h_i"/>
  <p:tag name="KSO_WM_UNIT_INDEX" val="1_3_5"/>
  <p:tag name="KSO_WM_UNIT_ID" val="diagram20170921_5*m_h_i*1_3_5"/>
  <p:tag name="KSO_WM_UNIT_LAYERLEVEL" val="1_1_1"/>
  <p:tag name="KSO_WM_DIAGRAM_GROUP_CODE" val="m1-1"/>
  <p:tag name="KSO_WM_UNIT_FILL_FORE_SCHEMECOLOR_INDEX" val="14"/>
  <p:tag name="KSO_WM_UNIT_FILL_TYPE" val="1"/>
  <p:tag name="KSO_WM_UNIT_TEXT_FILL_FORE_SCHEMECOLOR_INDEX" val="14"/>
  <p:tag name="KSO_WM_UNIT_TEXT_FILL_TYPE" val="1"/>
</p:tagLst>
</file>

<file path=ppt/tags/tag20.xml><?xml version="1.0" encoding="utf-8"?>
<p:tagLst xmlns:p="http://schemas.openxmlformats.org/presentationml/2006/main">
  <p:tag name="KSO_WM_TAG_VERSION" val="1.0"/>
  <p:tag name="KSO_WM_BEAUTIFY_FLAG" val="#wm#"/>
  <p:tag name="KSO_WM_TEMPLATE_CATEGORY" val="diagram"/>
  <p:tag name="KSO_WM_TEMPLATE_INDEX" val="20170921"/>
  <p:tag name="KSO_WM_UNIT_TYPE" val="m_h_i"/>
  <p:tag name="KSO_WM_UNIT_INDEX" val="1_4_5"/>
  <p:tag name="KSO_WM_UNIT_ID" val="diagram20170921_5*m_h_i*1_4_5"/>
  <p:tag name="KSO_WM_UNIT_LAYERLEVEL" val="1_1_1"/>
  <p:tag name="KSO_WM_DIAGRAM_GROUP_CODE" val="m1-1"/>
  <p:tag name="KSO_WM_UNIT_FILL_FORE_SCHEMECOLOR_INDEX" val="14"/>
  <p:tag name="KSO_WM_UNIT_FILL_TYPE" val="1"/>
  <p:tag name="KSO_WM_UNIT_TEXT_FILL_FORE_SCHEMECOLOR_INDEX" val="14"/>
  <p:tag name="KSO_WM_UNIT_TEXT_FILL_TYPE" val="1"/>
</p:tagLst>
</file>

<file path=ppt/tags/tag21.xml><?xml version="1.0" encoding="utf-8"?>
<p:tagLst xmlns:p="http://schemas.openxmlformats.org/presentationml/2006/main">
  <p:tag name="KSO_WM_TAG_VERSION" val="1.0"/>
  <p:tag name="KSO_WM_BEAUTIFY_FLAG" val="#wm#"/>
  <p:tag name="KSO_WM_TEMPLATE_CATEGORY" val="diagram"/>
  <p:tag name="KSO_WM_TEMPLATE_INDEX" val="20170921"/>
  <p:tag name="KSO_WM_UNIT_TYPE" val="m_h_f"/>
  <p:tag name="KSO_WM_UNIT_INDEX" val="1_1_1"/>
  <p:tag name="KSO_WM_UNIT_LAYERLEVEL" val="1_1_1"/>
  <p:tag name="KSO_WM_UNIT_VALUE" val="14"/>
  <p:tag name="KSO_WM_UNIT_HIGHLIGHT" val="0"/>
  <p:tag name="KSO_WM_UNIT_COMPATIBLE" val="0"/>
  <p:tag name="KSO_WM_UNIT_CLEAR" val="0"/>
  <p:tag name="KSO_WM_UNIT_PRESET_TEXT_INDEX" val="4"/>
  <p:tag name="KSO_WM_UNIT_PRESET_TEXT_LEN" val="26"/>
  <p:tag name="KSO_WM_DIAGRAM_GROUP_CODE" val="m1-1"/>
  <p:tag name="KSO_WM_UNIT_ID" val="diagram20170921_5*m_h_f*1_1_1"/>
  <p:tag name="KSO_WM_UNIT_TEXT_FILL_FORE_SCHEMECOLOR_INDEX" val="13"/>
  <p:tag name="KSO_WM_UNIT_TEXT_FILL_TYPE" val="1"/>
</p:tagLst>
</file>

<file path=ppt/tags/tag22.xml><?xml version="1.0" encoding="utf-8"?>
<p:tagLst xmlns:p="http://schemas.openxmlformats.org/presentationml/2006/main">
  <p:tag name="KSO_WM_TAG_VERSION" val="1.0"/>
  <p:tag name="KSO_WM_BEAUTIFY_FLAG" val="#wm#"/>
  <p:tag name="KSO_WM_TEMPLATE_CATEGORY" val="diagram"/>
  <p:tag name="KSO_WM_TEMPLATE_INDEX" val="20170921"/>
  <p:tag name="KSO_WM_UNIT_TYPE" val="m_h_f"/>
  <p:tag name="KSO_WM_UNIT_INDEX" val="1_2_1"/>
  <p:tag name="KSO_WM_UNIT_LAYERLEVEL" val="1_1_1"/>
  <p:tag name="KSO_WM_UNIT_VALUE" val="14"/>
  <p:tag name="KSO_WM_UNIT_HIGHLIGHT" val="0"/>
  <p:tag name="KSO_WM_UNIT_COMPATIBLE" val="0"/>
  <p:tag name="KSO_WM_UNIT_CLEAR" val="0"/>
  <p:tag name="KSO_WM_UNIT_PRESET_TEXT_INDEX" val="4"/>
  <p:tag name="KSO_WM_UNIT_PRESET_TEXT_LEN" val="26"/>
  <p:tag name="KSO_WM_DIAGRAM_GROUP_CODE" val="m1-1"/>
  <p:tag name="KSO_WM_UNIT_ID" val="diagram20170921_5*m_h_f*1_2_1"/>
  <p:tag name="KSO_WM_UNIT_TEXT_FILL_FORE_SCHEMECOLOR_INDEX" val="13"/>
  <p:tag name="KSO_WM_UNIT_TEXT_FILL_TYPE" val="1"/>
</p:tagLst>
</file>

<file path=ppt/tags/tag23.xml><?xml version="1.0" encoding="utf-8"?>
<p:tagLst xmlns:p="http://schemas.openxmlformats.org/presentationml/2006/main">
  <p:tag name="KSO_WM_TAG_VERSION" val="1.0"/>
  <p:tag name="KSO_WM_BEAUTIFY_FLAG" val="#wm#"/>
  <p:tag name="KSO_WM_TEMPLATE_CATEGORY" val="diagram"/>
  <p:tag name="KSO_WM_TEMPLATE_INDEX" val="20170921"/>
  <p:tag name="KSO_WM_UNIT_TYPE" val="m_h_f"/>
  <p:tag name="KSO_WM_UNIT_INDEX" val="1_4_1"/>
  <p:tag name="KSO_WM_UNIT_LAYERLEVEL" val="1_1_1"/>
  <p:tag name="KSO_WM_UNIT_VALUE" val="12"/>
  <p:tag name="KSO_WM_UNIT_HIGHLIGHT" val="0"/>
  <p:tag name="KSO_WM_UNIT_COMPATIBLE" val="0"/>
  <p:tag name="KSO_WM_UNIT_CLEAR" val="0"/>
  <p:tag name="KSO_WM_UNIT_PRESET_TEXT_INDEX" val="4"/>
  <p:tag name="KSO_WM_UNIT_PRESET_TEXT_LEN" val="26"/>
  <p:tag name="KSO_WM_DIAGRAM_GROUP_CODE" val="m1-1"/>
  <p:tag name="KSO_WM_UNIT_ID" val="diagram20170921_5*m_h_f*1_4_1"/>
  <p:tag name="KSO_WM_UNIT_TEXT_FILL_FORE_SCHEMECOLOR_INDEX" val="13"/>
  <p:tag name="KSO_WM_UNIT_TEXT_FILL_TYPE" val="1"/>
</p:tagLst>
</file>

<file path=ppt/tags/tag24.xml><?xml version="1.0" encoding="utf-8"?>
<p:tagLst xmlns:p="http://schemas.openxmlformats.org/presentationml/2006/main">
  <p:tag name="KSO_WM_TAG_VERSION" val="1.0"/>
  <p:tag name="KSO_WM_BEAUTIFY_FLAG" val="#wm#"/>
  <p:tag name="KSO_WM_TEMPLATE_CATEGORY" val="diagram"/>
  <p:tag name="KSO_WM_TEMPLATE_INDEX" val="20170921"/>
  <p:tag name="KSO_WM_UNIT_TYPE" val="m_h_f"/>
  <p:tag name="KSO_WM_UNIT_INDEX" val="1_3_1"/>
  <p:tag name="KSO_WM_UNIT_LAYERLEVEL" val="1_1_1"/>
  <p:tag name="KSO_WM_UNIT_VALUE" val="14"/>
  <p:tag name="KSO_WM_UNIT_HIGHLIGHT" val="0"/>
  <p:tag name="KSO_WM_UNIT_COMPATIBLE" val="0"/>
  <p:tag name="KSO_WM_UNIT_CLEAR" val="0"/>
  <p:tag name="KSO_WM_UNIT_PRESET_TEXT_INDEX" val="4"/>
  <p:tag name="KSO_WM_UNIT_PRESET_TEXT_LEN" val="26"/>
  <p:tag name="KSO_WM_DIAGRAM_GROUP_CODE" val="m1-1"/>
  <p:tag name="KSO_WM_UNIT_ID" val="diagram20170921_5*m_h_f*1_3_1"/>
  <p:tag name="KSO_WM_UNIT_TEXT_FILL_FORE_SCHEMECOLOR_INDEX" val="13"/>
  <p:tag name="KSO_WM_UNIT_TEXT_FILL_TYPE" val="1"/>
</p:tagLst>
</file>

<file path=ppt/tags/tag25.xml><?xml version="1.0" encoding="utf-8"?>
<p:tagLst xmlns:p="http://schemas.openxmlformats.org/presentationml/2006/main">
  <p:tag name="KSO_WM_TAG_VERSION" val="1.0"/>
  <p:tag name="KSO_WM_BEAUTIFY_FLAG" val="#wm#"/>
  <p:tag name="KSO_WM_TEMPLATE_CATEGORY" val="diagram"/>
  <p:tag name="KSO_WM_TEMPLATE_INDEX" val="20170921"/>
  <p:tag name="KSO_WM_UNIT_TYPE" val="m_h_f"/>
  <p:tag name="KSO_WM_UNIT_INDEX" val="1_5_1"/>
  <p:tag name="KSO_WM_UNIT_LAYERLEVEL" val="1_1_1"/>
  <p:tag name="KSO_WM_UNIT_VALUE" val="14"/>
  <p:tag name="KSO_WM_UNIT_HIGHLIGHT" val="0"/>
  <p:tag name="KSO_WM_UNIT_COMPATIBLE" val="0"/>
  <p:tag name="KSO_WM_UNIT_CLEAR" val="0"/>
  <p:tag name="KSO_WM_UNIT_PRESET_TEXT_INDEX" val="4"/>
  <p:tag name="KSO_WM_UNIT_PRESET_TEXT_LEN" val="26"/>
  <p:tag name="KSO_WM_DIAGRAM_GROUP_CODE" val="m1-1"/>
  <p:tag name="KSO_WM_UNIT_ID" val="diagram20170921_5*m_h_f*1_5_1"/>
  <p:tag name="KSO_WM_UNIT_TEXT_FILL_FORE_SCHEMECOLOR_INDEX" val="13"/>
  <p:tag name="KSO_WM_UNIT_TEXT_FILL_TYPE" val="1"/>
</p:tagLst>
</file>

<file path=ppt/tags/tag26.xml><?xml version="1.0" encoding="utf-8"?>
<p:tagLst xmlns:p="http://schemas.openxmlformats.org/presentationml/2006/main">
  <p:tag name="KSO_WM_TAG_VERSION" val="1.0"/>
  <p:tag name="KSO_WM_BEAUTIFY_FLAG" val="#wm#"/>
  <p:tag name="KSO_WM_TEMPLATE_CATEGORY" val="diagram"/>
  <p:tag name="KSO_WM_TEMPLATE_INDEX" val="20170921"/>
  <p:tag name="KSO_WM_UNIT_TYPE" val="m_i"/>
  <p:tag name="KSO_WM_UNIT_INDEX" val="1_21"/>
  <p:tag name="KSO_WM_UNIT_LAYERLEVEL" val="1_1"/>
  <p:tag name="KSO_WM_DIAGRAM_GROUP_CODE" val="m1-1"/>
  <p:tag name="KSO_WM_UNIT_ID" val="diagram20170921_5*m_i*1_21"/>
  <p:tag name="KSO_WM_UNIT_LINE_FORE_SCHEMECOLOR_INDEX" val="7"/>
  <p:tag name="KSO_WM_UNIT_LINE_FILL_TYPE" val="2"/>
</p:tagLst>
</file>

<file path=ppt/tags/tag27.xml><?xml version="1.0" encoding="utf-8"?>
<p:tagLst xmlns:p="http://schemas.openxmlformats.org/presentationml/2006/main">
  <p:tag name="KSO_WM_TAG_VERSION" val="1.0"/>
  <p:tag name="KSO_WM_BEAUTIFY_FLAG" val="#wm#"/>
  <p:tag name="KSO_WM_TEMPLATE_CATEGORY" val="diagram"/>
  <p:tag name="KSO_WM_TEMPLATE_INDEX" val="20170921"/>
  <p:tag name="KSO_WM_UNIT_TYPE" val="m_h_i"/>
  <p:tag name="KSO_WM_UNIT_INDEX" val="1_3_6"/>
  <p:tag name="KSO_WM_UNIT_ID" val="diagram20170921_5*m_h_i*1_3_6"/>
  <p:tag name="KSO_WM_UNIT_LAYERLEVEL" val="1_1_1"/>
  <p:tag name="KSO_WM_DIAGRAM_GROUP_CODE" val="m1-1"/>
  <p:tag name="KSO_WM_UNIT_LINE_FORE_SCHEMECOLOR_INDEX" val="8"/>
  <p:tag name="KSO_WM_UNIT_LINE_FILL_TYPE" val="2"/>
</p:tagLst>
</file>

<file path=ppt/tags/tag28.xml><?xml version="1.0" encoding="utf-8"?>
<p:tagLst xmlns:p="http://schemas.openxmlformats.org/presentationml/2006/main">
  <p:tag name="KSO_WM_TAG_VERSION" val="1.0"/>
  <p:tag name="KSO_WM_BEAUTIFY_FLAG" val="#wm#"/>
  <p:tag name="KSO_WM_TEMPLATE_CATEGORY" val="diagram"/>
  <p:tag name="KSO_WM_TEMPLATE_INDEX" val="20170921"/>
  <p:tag name="KSO_WM_UNIT_TYPE" val="m_i"/>
  <p:tag name="KSO_WM_UNIT_INDEX" val="1_23"/>
  <p:tag name="KSO_WM_UNIT_LAYERLEVEL" val="1_1"/>
  <p:tag name="KSO_WM_DIAGRAM_GROUP_CODE" val="m1-1"/>
  <p:tag name="KSO_WM_UNIT_ID" val="diagram20170921_5*m_i*1_23"/>
  <p:tag name="KSO_WM_UNIT_LINE_FORE_SCHEMECOLOR_INDEX" val="5"/>
  <p:tag name="KSO_WM_UNIT_LINE_FILL_TYPE" val="2"/>
</p:tagLst>
</file>

<file path=ppt/tags/tag29.xml><?xml version="1.0" encoding="utf-8"?>
<p:tagLst xmlns:p="http://schemas.openxmlformats.org/presentationml/2006/main">
  <p:tag name="KSO_WM_TAG_VERSION" val="1.0"/>
  <p:tag name="KSO_WM_BEAUTIFY_FLAG" val="#wm#"/>
  <p:tag name="KSO_WM_TEMPLATE_CATEGORY" val="diagram"/>
  <p:tag name="KSO_WM_TEMPLATE_INDEX" val="20170921"/>
  <p:tag name="KSO_WM_UNIT_TYPE" val="m_h_i"/>
  <p:tag name="KSO_WM_UNIT_INDEX" val="1_5_1"/>
  <p:tag name="KSO_WM_UNIT_ID" val="diagram20170921_5*m_h_i*1_5_1"/>
  <p:tag name="KSO_WM_UNIT_LAYERLEVEL" val="1_1_1"/>
  <p:tag name="KSO_WM_DIAGRAM_GROUP_CODE" val="m1-1"/>
  <p:tag name="KSO_WM_UNIT_FILL_FORE_SCHEMECOLOR_INDEX" val="5"/>
  <p:tag name="KSO_WM_UNIT_FILL_TYPE" val="1"/>
  <p:tag name="KSO_WM_UNIT_TEXT_FILL_FORE_SCHEMECOLOR_INDEX" val="14"/>
  <p:tag name="KSO_WM_UNIT_TEXT_FILL_TYPE" val="1"/>
</p:tagLst>
</file>

<file path=ppt/tags/tag30.xml><?xml version="1.0" encoding="utf-8"?>
<p:tagLst xmlns:p="http://schemas.openxmlformats.org/presentationml/2006/main">
  <p:tag name="KSO_WM_TAG_VERSION" val="1.0"/>
  <p:tag name="KSO_WM_BEAUTIFY_FLAG" val="#wm#"/>
  <p:tag name="KSO_WM_TEMPLATE_CATEGORY" val="diagram"/>
  <p:tag name="KSO_WM_TEMPLATE_INDEX" val="20170921"/>
  <p:tag name="KSO_WM_UNIT_TYPE" val="m_h_i"/>
  <p:tag name="KSO_WM_UNIT_INDEX" val="1_5_2"/>
  <p:tag name="KSO_WM_UNIT_ID" val="diagram20170921_5*m_h_i*1_5_2"/>
  <p:tag name="KSO_WM_UNIT_LAYERLEVEL" val="1_1_1"/>
  <p:tag name="KSO_WM_DIAGRAM_GROUP_CODE" val="m1-1"/>
  <p:tag name="KSO_WM_UNIT_FILL_FORE_SCHEMECOLOR_INDEX" val="5"/>
  <p:tag name="KSO_WM_UNIT_FILL_TYPE" val="1"/>
  <p:tag name="KSO_WM_UNIT_TEXT_FILL_FORE_SCHEMECOLOR_INDEX" val="14"/>
  <p:tag name="KSO_WM_UNIT_TEXT_FILL_TYPE" val="1"/>
</p:tagLst>
</file>

<file path=ppt/tags/tag31.xml><?xml version="1.0" encoding="utf-8"?>
<p:tagLst xmlns:p="http://schemas.openxmlformats.org/presentationml/2006/main">
  <p:tag name="KSO_WM_TAG_VERSION" val="1.0"/>
  <p:tag name="KSO_WM_BEAUTIFY_FLAG" val="#wm#"/>
  <p:tag name="KSO_WM_TEMPLATE_CATEGORY" val="diagram"/>
  <p:tag name="KSO_WM_TEMPLATE_INDEX" val="20170921"/>
  <p:tag name="KSO_WM_UNIT_TYPE" val="m_h_i"/>
  <p:tag name="KSO_WM_UNIT_INDEX" val="1_5_3"/>
  <p:tag name="KSO_WM_UNIT_ID" val="diagram20170921_5*m_h_i*1_5_3"/>
  <p:tag name="KSO_WM_UNIT_LAYERLEVEL" val="1_1_1"/>
  <p:tag name="KSO_WM_DIAGRAM_GROUP_CODE" val="m1-1"/>
  <p:tag name="KSO_WM_UNIT_LINE_FORE_SCHEMECOLOR_INDEX" val="5"/>
  <p:tag name="KSO_WM_UNIT_LINE_FILL_TYPE" val="2"/>
</p:tagLst>
</file>

<file path=ppt/tags/tag32.xml><?xml version="1.0" encoding="utf-8"?>
<p:tagLst xmlns:p="http://schemas.openxmlformats.org/presentationml/2006/main">
  <p:tag name="KSO_WM_TAG_VERSION" val="1.0"/>
  <p:tag name="KSO_WM_BEAUTIFY_FLAG" val="#wm#"/>
  <p:tag name="KSO_WM_TEMPLATE_CATEGORY" val="diagram"/>
  <p:tag name="KSO_WM_TEMPLATE_INDEX" val="20170921"/>
  <p:tag name="KSO_WM_UNIT_TYPE" val="m_h_i"/>
  <p:tag name="KSO_WM_UNIT_INDEX" val="1_5_4"/>
  <p:tag name="KSO_WM_UNIT_ID" val="diagram20170921_5*m_h_i*1_5_4"/>
  <p:tag name="KSO_WM_UNIT_LAYERLEVEL" val="1_1_1"/>
  <p:tag name="KSO_WM_DIAGRAM_GROUP_CODE" val="m1-1"/>
  <p:tag name="KSO_WM_UNIT_LINE_FORE_SCHEMECOLOR_INDEX" val="5"/>
  <p:tag name="KSO_WM_UNIT_LINE_FILL_TYPE" val="2"/>
  <p:tag name="KSO_WM_UNIT_TEXT_FILL_FORE_SCHEMECOLOR_INDEX" val="14"/>
  <p:tag name="KSO_WM_UNIT_TEXT_FILL_TYPE" val="1"/>
</p:tagLst>
</file>

<file path=ppt/tags/tag33.xml><?xml version="1.0" encoding="utf-8"?>
<p:tagLst xmlns:p="http://schemas.openxmlformats.org/presentationml/2006/main">
  <p:tag name="KSO_WM_TAG_VERSION" val="1.0"/>
  <p:tag name="KSO_WM_BEAUTIFY_FLAG" val="#wm#"/>
  <p:tag name="KSO_WM_TEMPLATE_CATEGORY" val="diagram"/>
  <p:tag name="KSO_WM_TEMPLATE_INDEX" val="20170921"/>
  <p:tag name="KSO_WM_UNIT_TYPE" val="m_i"/>
  <p:tag name="KSO_WM_UNIT_INDEX" val="1_28"/>
  <p:tag name="KSO_WM_UNIT_LAYERLEVEL" val="1_1"/>
  <p:tag name="KSO_WM_DIAGRAM_GROUP_CODE" val="m1-1"/>
  <p:tag name="KSO_WM_UNIT_ID" val="diagram20170921_5*m_i*1_28"/>
  <p:tag name="KSO_WM_UNIT_FILL_FORE_SCHEMECOLOR_INDEX" val="7"/>
  <p:tag name="KSO_WM_UNIT_FILL_TYPE" val="1"/>
  <p:tag name="KSO_WM_UNIT_TEXT_FILL_FORE_SCHEMECOLOR_INDEX" val="14"/>
  <p:tag name="KSO_WM_UNIT_TEXT_FILL_TYPE" val="1"/>
</p:tagLst>
</file>

<file path=ppt/tags/tag34.xml><?xml version="1.0" encoding="utf-8"?>
<p:tagLst xmlns:p="http://schemas.openxmlformats.org/presentationml/2006/main">
  <p:tag name="KSO_WM_TAG_VERSION" val="1.0"/>
  <p:tag name="KSO_WM_BEAUTIFY_FLAG" val="#wm#"/>
  <p:tag name="KSO_WM_TEMPLATE_CATEGORY" val="diagram"/>
  <p:tag name="KSO_WM_TEMPLATE_INDEX" val="20170921"/>
  <p:tag name="KSO_WM_UNIT_TYPE" val="m_i"/>
  <p:tag name="KSO_WM_UNIT_INDEX" val="1_29"/>
  <p:tag name="KSO_WM_UNIT_LAYERLEVEL" val="1_1"/>
  <p:tag name="KSO_WM_DIAGRAM_GROUP_CODE" val="m1-1"/>
  <p:tag name="KSO_WM_UNIT_ID" val="diagram20170921_5*m_i*1_29"/>
  <p:tag name="KSO_WM_UNIT_FILL_FORE_SCHEMECOLOR_INDEX" val="7"/>
  <p:tag name="KSO_WM_UNIT_FILL_TYPE" val="1"/>
  <p:tag name="KSO_WM_UNIT_TEXT_FILL_FORE_SCHEMECOLOR_INDEX" val="14"/>
  <p:tag name="KSO_WM_UNIT_TEXT_FILL_TYPE" val="1"/>
</p:tagLst>
</file>

<file path=ppt/tags/tag35.xml><?xml version="1.0" encoding="utf-8"?>
<p:tagLst xmlns:p="http://schemas.openxmlformats.org/presentationml/2006/main">
  <p:tag name="KSO_WM_TAG_VERSION" val="1.0"/>
  <p:tag name="KSO_WM_BEAUTIFY_FLAG" val="#wm#"/>
  <p:tag name="KSO_WM_TEMPLATE_CATEGORY" val="diagram"/>
  <p:tag name="KSO_WM_TEMPLATE_INDEX" val="20170921"/>
  <p:tag name="KSO_WM_UNIT_TYPE" val="m_i"/>
  <p:tag name="KSO_WM_UNIT_INDEX" val="1_30"/>
  <p:tag name="KSO_WM_UNIT_LAYERLEVEL" val="1_1"/>
  <p:tag name="KSO_WM_DIAGRAM_GROUP_CODE" val="m1-1"/>
  <p:tag name="KSO_WM_UNIT_ID" val="diagram20170921_5*m_i*1_30"/>
  <p:tag name="KSO_WM_UNIT_LINE_FORE_SCHEMECOLOR_INDEX" val="7"/>
  <p:tag name="KSO_WM_UNIT_LINE_FILL_TYPE" val="2"/>
</p:tagLst>
</file>

<file path=ppt/tags/tag36.xml><?xml version="1.0" encoding="utf-8"?>
<p:tagLst xmlns:p="http://schemas.openxmlformats.org/presentationml/2006/main">
  <p:tag name="KSO_WM_TAG_VERSION" val="1.0"/>
  <p:tag name="KSO_WM_BEAUTIFY_FLAG" val="#wm#"/>
  <p:tag name="KSO_WM_TEMPLATE_CATEGORY" val="diagram"/>
  <p:tag name="KSO_WM_TEMPLATE_INDEX" val="20170921"/>
  <p:tag name="KSO_WM_UNIT_TYPE" val="m_i"/>
  <p:tag name="KSO_WM_UNIT_INDEX" val="1_31"/>
  <p:tag name="KSO_WM_UNIT_LAYERLEVEL" val="1_1"/>
  <p:tag name="KSO_WM_DIAGRAM_GROUP_CODE" val="m1-1"/>
  <p:tag name="KSO_WM_UNIT_ID" val="diagram20170921_5*m_i*1_31"/>
  <p:tag name="KSO_WM_UNIT_LINE_FORE_SCHEMECOLOR_INDEX" val="7"/>
  <p:tag name="KSO_WM_UNIT_LINE_FILL_TYPE" val="2"/>
</p:tagLst>
</file>

<file path=ppt/tags/tag37.xml><?xml version="1.0" encoding="utf-8"?>
<p:tagLst xmlns:p="http://schemas.openxmlformats.org/presentationml/2006/main">
  <p:tag name="KSO_WM_TAG_VERSION" val="1.0"/>
  <p:tag name="KSO_WM_BEAUTIFY_FLAG" val="#wm#"/>
  <p:tag name="KSO_WM_TEMPLATE_CATEGORY" val="diagram"/>
  <p:tag name="KSO_WM_TEMPLATE_INDEX" val="20170921"/>
  <p:tag name="KSO_WM_UNIT_TYPE" val="m_h_i"/>
  <p:tag name="KSO_WM_UNIT_INDEX" val="1_5_5"/>
  <p:tag name="KSO_WM_UNIT_ID" val="diagram20170921_5*m_h_i*1_5_5"/>
  <p:tag name="KSO_WM_UNIT_LAYERLEVEL" val="1_1_1"/>
  <p:tag name="KSO_WM_DIAGRAM_GROUP_CODE" val="m1-1"/>
  <p:tag name="KSO_WM_UNIT_FILL_FORE_SCHEMECOLOR_INDEX" val="14"/>
  <p:tag name="KSO_WM_UNIT_FILL_TYPE" val="1"/>
  <p:tag name="KSO_WM_UNIT_TEXT_FILL_FORE_SCHEMECOLOR_INDEX" val="14"/>
  <p:tag name="KSO_WM_UNIT_TEXT_FILL_TYPE" val="1"/>
</p:tagLst>
</file>

<file path=ppt/tags/tag38.xml><?xml version="1.0" encoding="utf-8"?>
<p:tagLst xmlns:p="http://schemas.openxmlformats.org/presentationml/2006/main">
  <p:tag name="KSO_WM_TAG_VERSION" val="1.0"/>
  <p:tag name="KSO_WM_BEAUTIFY_FLAG" val="#wm#"/>
  <p:tag name="KSO_WM_TEMPLATE_CATEGORY" val="diagram"/>
  <p:tag name="KSO_WM_TEMPLATE_INDEX" val="20170921"/>
  <p:tag name="KSO_WM_UNIT_TYPE" val="m_h_i"/>
  <p:tag name="KSO_WM_UNIT_INDEX" val="1_1_5"/>
  <p:tag name="KSO_WM_UNIT_ID" val="diagram20170921_5*m_h_i*1_1_5"/>
  <p:tag name="KSO_WM_UNIT_LAYERLEVEL" val="1_1_1"/>
  <p:tag name="KSO_WM_DIAGRAM_GROUP_CODE" val="m1-1"/>
  <p:tag name="KSO_WM_UNIT_LINE_FORE_SCHEMECOLOR_INDEX" val="14"/>
  <p:tag name="KSO_WM_UNIT_LINE_FILL_TYPE" val="2"/>
  <p:tag name="KSO_WM_UNIT_TEXT_FILL_FORE_SCHEMECOLOR_INDEX" val="14"/>
  <p:tag name="KSO_WM_UNIT_TEXT_FILL_TYPE" val="1"/>
</p:tagLst>
</file>

<file path=ppt/tags/tag39.xml><?xml version="1.0" encoding="utf-8"?>
<p:tagLst xmlns:p="http://schemas.openxmlformats.org/presentationml/2006/main">
  <p:tag name="KSO_WM_TAG_VERSION" val="1.0"/>
  <p:tag name="KSO_WM_BEAUTIFY_FLAG" val="#wm#"/>
  <p:tag name="KSO_WM_TEMPLATE_CATEGORY" val="diagram"/>
  <p:tag name="KSO_WM_TEMPLATE_INDEX" val="20170921"/>
  <p:tag name="KSO_WM_UNIT_TYPE" val="m_h_i"/>
  <p:tag name="KSO_WM_UNIT_INDEX" val="1_1_6"/>
  <p:tag name="KSO_WM_UNIT_ID" val="diagram20170921_5*m_h_i*1_1_6"/>
  <p:tag name="KSO_WM_UNIT_LAYERLEVEL" val="1_1_1"/>
  <p:tag name="KSO_WM_DIAGRAM_GROUP_CODE" val="m1-1"/>
  <p:tag name="KSO_WM_UNIT_FILL_FORE_SCHEMECOLOR_INDEX" val="5"/>
  <p:tag name="KSO_WM_UNIT_FILL_TYPE" val="1"/>
  <p:tag name="KSO_WM_UNIT_LINE_FORE_SCHEMECOLOR_INDEX" val="14"/>
  <p:tag name="KSO_WM_UNIT_LINE_FILL_TYPE" val="2"/>
  <p:tag name="KSO_WM_UNIT_TEXT_FILL_FORE_SCHEMECOLOR_INDEX" val="14"/>
  <p:tag name="KSO_WM_UNIT_TEXT_FILL_TYPE" val="1"/>
</p:tagLst>
</file>

<file path=ppt/tags/tag40.xml><?xml version="1.0" encoding="utf-8"?>
<p:tagLst xmlns:p="http://schemas.openxmlformats.org/presentationml/2006/main">
  <p:tag name="KSO_WM_TAG_VERSION" val="1.0"/>
  <p:tag name="KSO_WM_BEAUTIFY_FLAG" val="#wm#"/>
  <p:tag name="KSO_WM_TEMPLATE_CATEGORY" val="diagram"/>
  <p:tag name="KSO_WM_TEMPLATE_INDEX" val="20170921"/>
  <p:tag name="KSO_WM_UNIT_TYPE" val="m_h_i"/>
  <p:tag name="KSO_WM_UNIT_INDEX" val="1_1_7"/>
  <p:tag name="KSO_WM_UNIT_ID" val="diagram20170921_5*m_h_i*1_1_7"/>
  <p:tag name="KSO_WM_UNIT_LAYERLEVEL" val="1_1_1"/>
  <p:tag name="KSO_WM_DIAGRAM_GROUP_CODE" val="m1-1"/>
  <p:tag name="KSO_WM_UNIT_FILL_FORE_SCHEMECOLOR_INDEX" val="5"/>
  <p:tag name="KSO_WM_UNIT_FILL_TYPE" val="1"/>
  <p:tag name="KSO_WM_UNIT_LINE_FORE_SCHEMECOLOR_INDEX" val="14"/>
  <p:tag name="KSO_WM_UNIT_LINE_FILL_TYPE" val="2"/>
  <p:tag name="KSO_WM_UNIT_TEXT_FILL_FORE_SCHEMECOLOR_INDEX" val="14"/>
  <p:tag name="KSO_WM_UNIT_TEXT_FILL_TYPE" val="1"/>
</p:tagLst>
</file>

<file path=ppt/tags/tag41.xml><?xml version="1.0" encoding="utf-8"?>
<p:tagLst xmlns:p="http://schemas.openxmlformats.org/presentationml/2006/main">
  <p:tag name="KSO_WM_TAG_VERSION" val="1.0"/>
  <p:tag name="KSO_WM_BEAUTIFY_FLAG" val="#wm#"/>
  <p:tag name="KSO_WM_TEMPLATE_CATEGORY" val="diagram"/>
  <p:tag name="KSO_WM_TEMPLATE_INDEX" val="20170921"/>
  <p:tag name="KSO_WM_UNIT_TYPE" val="m_h_i"/>
  <p:tag name="KSO_WM_UNIT_INDEX" val="1_1_8"/>
  <p:tag name="KSO_WM_UNIT_ID" val="diagram20170921_5*m_h_i*1_1_8"/>
  <p:tag name="KSO_WM_UNIT_LAYERLEVEL" val="1_1_1"/>
  <p:tag name="KSO_WM_DIAGRAM_GROUP_CODE" val="m1-1"/>
  <p:tag name="KSO_WM_UNIT_FILL_FORE_SCHEMECOLOR_INDEX" val="5"/>
  <p:tag name="KSO_WM_UNIT_FILL_TYPE" val="1"/>
  <p:tag name="KSO_WM_UNIT_LINE_FORE_SCHEMECOLOR_INDEX" val="14"/>
  <p:tag name="KSO_WM_UNIT_LINE_FILL_TYPE" val="2"/>
  <p:tag name="KSO_WM_UNIT_TEXT_FILL_FORE_SCHEMECOLOR_INDEX" val="14"/>
  <p:tag name="KSO_WM_UNIT_TEXT_FILL_TYPE" val="1"/>
</p:tagLst>
</file>

<file path=ppt/tags/tag42.xml><?xml version="1.0" encoding="utf-8"?>
<p:tagLst xmlns:p="http://schemas.openxmlformats.org/presentationml/2006/main">
  <p:tag name="KSO_WM_TAG_VERSION" val="1.0"/>
  <p:tag name="KSO_WM_BEAUTIFY_FLAG" val="#wm#"/>
  <p:tag name="KSO_WM_TEMPLATE_CATEGORY" val="diagram"/>
  <p:tag name="KSO_WM_TEMPLATE_INDEX" val="20170921"/>
  <p:tag name="KSO_WM_UNIT_TYPE" val="m_h_i"/>
  <p:tag name="KSO_WM_UNIT_INDEX" val="1_1_9"/>
  <p:tag name="KSO_WM_UNIT_ID" val="diagram20170921_5*m_h_i*1_1_9"/>
  <p:tag name="KSO_WM_UNIT_LAYERLEVEL" val="1_1_1"/>
  <p:tag name="KSO_WM_DIAGRAM_GROUP_CODE" val="m1-1"/>
  <p:tag name="KSO_WM_UNIT_FILL_FORE_SCHEMECOLOR_INDEX" val="5"/>
  <p:tag name="KSO_WM_UNIT_FILL_TYPE" val="1"/>
  <p:tag name="KSO_WM_UNIT_LINE_FORE_SCHEMECOLOR_INDEX" val="14"/>
  <p:tag name="KSO_WM_UNIT_LINE_FILL_TYPE" val="2"/>
  <p:tag name="KSO_WM_UNIT_TEXT_FILL_FORE_SCHEMECOLOR_INDEX" val="14"/>
  <p:tag name="KSO_WM_UNIT_TEXT_FILL_TYPE" val="1"/>
</p:tagLst>
</file>

<file path=ppt/tags/tag43.xml><?xml version="1.0" encoding="utf-8"?>
<p:tagLst xmlns:p="http://schemas.openxmlformats.org/presentationml/2006/main">
  <p:tag name="KSO_WM_TAG_VERSION" val="1.0"/>
  <p:tag name="KSO_WM_BEAUTIFY_FLAG" val="#wm#"/>
  <p:tag name="KSO_WM_TEMPLATE_CATEGORY" val="diagram"/>
  <p:tag name="KSO_WM_TEMPLATE_INDEX" val="20170921"/>
  <p:tag name="KSO_WM_UNIT_TYPE" val="m_h_i"/>
  <p:tag name="KSO_WM_UNIT_INDEX" val="1_1_10"/>
  <p:tag name="KSO_WM_UNIT_ID" val="diagram20170921_5*m_h_i*1_1_10"/>
  <p:tag name="KSO_WM_UNIT_LAYERLEVEL" val="1_1_1"/>
  <p:tag name="KSO_WM_DIAGRAM_GROUP_CODE" val="m1-1"/>
  <p:tag name="KSO_WM_UNIT_FILL_FORE_SCHEMECOLOR_INDEX" val="5"/>
  <p:tag name="KSO_WM_UNIT_FILL_TYPE" val="1"/>
  <p:tag name="KSO_WM_UNIT_LINE_FORE_SCHEMECOLOR_INDEX" val="14"/>
  <p:tag name="KSO_WM_UNIT_LINE_FILL_TYPE" val="2"/>
  <p:tag name="KSO_WM_UNIT_TEXT_FILL_FORE_SCHEMECOLOR_INDEX" val="14"/>
  <p:tag name="KSO_WM_UNIT_TEXT_FILL_TYPE" val="1"/>
</p:tagLst>
</file>

<file path=ppt/tags/tag44.xml><?xml version="1.0" encoding="utf-8"?>
<p:tagLst xmlns:p="http://schemas.openxmlformats.org/presentationml/2006/main">
  <p:tag name="KSO_WM_TAG_VERSION" val="1.0"/>
  <p:tag name="KSO_WM_BEAUTIFY_FLAG" val="#wm#"/>
  <p:tag name="KSO_WM_TEMPLATE_CATEGORY" val="diagram"/>
  <p:tag name="KSO_WM_TEMPLATE_INDEX" val="20170921"/>
  <p:tag name="KSO_WM_UNIT_TYPE" val="m_h_i"/>
  <p:tag name="KSO_WM_UNIT_INDEX" val="1_1_11"/>
  <p:tag name="KSO_WM_UNIT_ID" val="diagram20170921_5*m_h_i*1_1_11"/>
  <p:tag name="KSO_WM_UNIT_LAYERLEVEL" val="1_1_1"/>
  <p:tag name="KSO_WM_DIAGRAM_GROUP_CODE" val="m1-1"/>
  <p:tag name="KSO_WM_UNIT_FILL_FORE_SCHEMECOLOR_INDEX" val="14"/>
  <p:tag name="KSO_WM_UNIT_FILL_TYPE" val="1"/>
  <p:tag name="KSO_WM_UNIT_LINE_FORE_SCHEMECOLOR_INDEX" val="14"/>
  <p:tag name="KSO_WM_UNIT_LINE_FILL_TYPE" val="2"/>
  <p:tag name="KSO_WM_UNIT_TEXT_FILL_FORE_SCHEMECOLOR_INDEX" val="14"/>
  <p:tag name="KSO_WM_UNIT_TEXT_FILL_TYPE" val="1"/>
</p:tagLst>
</file>

<file path=ppt/tags/tag45.xml><?xml version="1.0" encoding="utf-8"?>
<p:tagLst xmlns:p="http://schemas.openxmlformats.org/presentationml/2006/main">
  <p:tag name="KSO_WM_TAG_VERSION" val="1.0"/>
  <p:tag name="KSO_WM_BEAUTIFY_FLAG" val="#wm#"/>
  <p:tag name="KSO_WM_TEMPLATE_CATEGORY" val="diagram"/>
  <p:tag name="KSO_WM_TEMPLATE_INDEX" val="20170921"/>
  <p:tag name="KSO_WM_UNIT_TYPE" val="m_i"/>
  <p:tag name="KSO_WM_UNIT_INDEX" val="1_40"/>
  <p:tag name="KSO_WM_UNIT_LAYERLEVEL" val="1_1"/>
  <p:tag name="KSO_WM_DIAGRAM_GROUP_CODE" val="m1-1"/>
  <p:tag name="KSO_WM_UNIT_ID" val="diagram20170921_5*m_i*1_40"/>
  <p:tag name="KSO_WM_UNIT_FILL_FORE_SCHEMECOLOR_INDEX" val="14"/>
  <p:tag name="KSO_WM_UNIT_FILL_TYPE" val="1"/>
  <p:tag name="KSO_WM_UNIT_TEXT_FILL_FORE_SCHEMECOLOR_INDEX" val="13"/>
  <p:tag name="KSO_WM_UNIT_TEXT_FILL_TYPE" val="1"/>
</p:tagLst>
</file>

<file path=ppt/tags/tag46.xml><?xml version="1.0" encoding="utf-8"?>
<p:tagLst xmlns:p="http://schemas.openxmlformats.org/presentationml/2006/main">
  <p:tag name="KSO_WM_TAG_VERSION" val="1.0"/>
  <p:tag name="KSO_WM_BEAUTIFY_FLAG" val="#wm#"/>
  <p:tag name="KSO_WM_TEMPLATE_CATEGORY" val="diagram"/>
  <p:tag name="KSO_WM_TEMPLATE_INDEX" val="20170921"/>
  <p:tag name="KSO_WM_UNIT_TYPE" val="m_h_f"/>
  <p:tag name="KSO_WM_UNIT_INDEX" val="1_6_1"/>
  <p:tag name="KSO_WM_UNIT_LAYERLEVEL" val="1_1_1"/>
  <p:tag name="KSO_WM_UNIT_VALUE" val="12"/>
  <p:tag name="KSO_WM_UNIT_HIGHLIGHT" val="0"/>
  <p:tag name="KSO_WM_UNIT_COMPATIBLE" val="0"/>
  <p:tag name="KSO_WM_UNIT_CLEAR" val="0"/>
  <p:tag name="KSO_WM_UNIT_PRESET_TEXT_INDEX" val="4"/>
  <p:tag name="KSO_WM_UNIT_PRESET_TEXT_LEN" val="26"/>
  <p:tag name="KSO_WM_DIAGRAM_GROUP_CODE" val="m1-1"/>
  <p:tag name="KSO_WM_UNIT_ID" val="diagram20170921_5*m_h_f*1_6_1"/>
  <p:tag name="KSO_WM_UNIT_TEXT_FILL_FORE_SCHEMECOLOR_INDEX" val="13"/>
  <p:tag name="KSO_WM_UNIT_TEXT_FILL_TYPE" val="1"/>
</p:tagLst>
</file>

<file path=ppt/tags/tag47.xml><?xml version="1.0" encoding="utf-8"?>
<p:tagLst xmlns:p="http://schemas.openxmlformats.org/presentationml/2006/main">
  <p:tag name="commondata" val="eyJoZGlkIjoiZGYwY2UxYmE3N2JiYmFkNWJlYjQzMmU4MTA4ZTg4ZTEifQ=="/>
</p:tagLst>
</file>

<file path=ppt/theme/theme1.xml><?xml version="1.0" encoding="utf-8"?>
<a:theme xmlns:a="http://schemas.openxmlformats.org/drawingml/2006/main" name="裁剪">
  <a:themeElements>
    <a:clrScheme name="红橙色">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裁剪">
      <a:majorFont>
        <a:latin typeface="Franklin Gothic Book"/>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裁剪">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裁剪</Template>
  <TotalTime>0</TotalTime>
  <Words>1521</Words>
  <Application>WPS 演示</Application>
  <PresentationFormat>宽屏</PresentationFormat>
  <Paragraphs>122</Paragraphs>
  <Slides>17</Slides>
  <Notes>2</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17</vt:i4>
      </vt:variant>
    </vt:vector>
  </HeadingPairs>
  <TitlesOfParts>
    <vt:vector size="29" baseType="lpstr">
      <vt:lpstr>Arial</vt:lpstr>
      <vt:lpstr>宋体</vt:lpstr>
      <vt:lpstr>Wingdings</vt:lpstr>
      <vt:lpstr>Franklin Gothic Book</vt:lpstr>
      <vt:lpstr>Hiragino Sans GB W6</vt:lpstr>
      <vt:lpstr>Arial Bold</vt:lpstr>
      <vt:lpstr>华文楷体</vt:lpstr>
      <vt:lpstr>微软雅黑</vt:lpstr>
      <vt:lpstr>Arial Unicode MS</vt:lpstr>
      <vt:lpstr>等线</vt:lpstr>
      <vt:lpstr>Calibri</vt:lpstr>
      <vt:lpstr>裁剪</vt:lpstr>
      <vt:lpstr>从机构知识库到学科开放科学平台</vt:lpstr>
      <vt:lpstr>心理所机构知识库IPSY-IR</vt:lpstr>
      <vt:lpstr>机构知识库可以是什么？</vt:lpstr>
      <vt:lpstr>从全文到元数据</vt:lpstr>
      <vt:lpstr>从非独占到特色资源</vt:lpstr>
      <vt:lpstr>从文本到非文本</vt:lpstr>
      <vt:lpstr>从文本到非文本</vt:lpstr>
      <vt:lpstr>从机构到学科</vt:lpstr>
      <vt:lpstr>从末端到前端</vt:lpstr>
      <vt:lpstr>心理学开放科学平台——os.psych.ac.cn </vt:lpstr>
      <vt:lpstr>全新的研究流程</vt:lpstr>
      <vt:lpstr>机构知识库还可以是什么？</vt:lpstr>
      <vt:lpstr>作为一种能力的机构知识库</vt:lpstr>
      <vt:lpstr>作为一种思维方式的机构知识库</vt:lpstr>
      <vt:lpstr>作为一种信心的机构知识库</vt:lpstr>
      <vt:lpstr>结语</vt:lpstr>
      <vt:lpstr>非常感谢！</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小型专业图书馆的现状与发展</dc:title>
  <dc:creator>WEI TONG-QI</dc:creator>
  <cp:lastModifiedBy>卫垌圻</cp:lastModifiedBy>
  <cp:revision>199</cp:revision>
  <dcterms:created xsi:type="dcterms:W3CDTF">2023-10-27T08:43:00Z</dcterms:created>
  <dcterms:modified xsi:type="dcterms:W3CDTF">2023-10-31T06:53:20Z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3523A0D9F381DEF1E5083B653CD53C1F_43</vt:lpwstr>
  </property>
  <property fmtid="{D5CDD505-2E9C-101B-9397-08002B2CF9AE}" pid="3" name="KSOProductBuildVer">
    <vt:lpwstr>2052-12.1.0.15712</vt:lpwstr>
  </property>
</Properties>
</file>